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notesMasterIdLst>
    <p:notesMasterId r:id="rId24"/>
  </p:notesMasterIdLst>
  <p:sldIdLst>
    <p:sldId id="256" r:id="rId2"/>
    <p:sldId id="258" r:id="rId3"/>
    <p:sldId id="2977" r:id="rId4"/>
    <p:sldId id="257" r:id="rId5"/>
    <p:sldId id="273" r:id="rId6"/>
    <p:sldId id="264" r:id="rId7"/>
    <p:sldId id="295" r:id="rId8"/>
    <p:sldId id="3047" r:id="rId9"/>
    <p:sldId id="270" r:id="rId10"/>
    <p:sldId id="3045" r:id="rId11"/>
    <p:sldId id="3041" r:id="rId12"/>
    <p:sldId id="3040" r:id="rId13"/>
    <p:sldId id="3042" r:id="rId14"/>
    <p:sldId id="3046" r:id="rId15"/>
    <p:sldId id="547" r:id="rId16"/>
    <p:sldId id="3039" r:id="rId17"/>
    <p:sldId id="3033" r:id="rId18"/>
    <p:sldId id="267" r:id="rId19"/>
    <p:sldId id="3032" r:id="rId20"/>
    <p:sldId id="446" r:id="rId21"/>
    <p:sldId id="294" r:id="rId22"/>
    <p:sldId id="303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F2F5"/>
    <a:srgbClr val="36C1CD"/>
    <a:srgbClr val="010101"/>
    <a:srgbClr val="EAEFF3"/>
    <a:srgbClr val="001C20"/>
    <a:srgbClr val="00677B"/>
    <a:srgbClr val="004F59"/>
    <a:srgbClr val="9272B2"/>
    <a:srgbClr val="C03D3E"/>
    <a:srgbClr val="3A92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06"/>
    <p:restoredTop sz="84082"/>
  </p:normalViewPr>
  <p:slideViewPr>
    <p:cSldViewPr snapToGrid="0" snapToObjects="1">
      <p:cViewPr>
        <p:scale>
          <a:sx n="95" d="100"/>
          <a:sy n="95" d="100"/>
        </p:scale>
        <p:origin x="440" y="3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310978-3362-3249-8F93-EAC62A7D76CD}" type="datetimeFigureOut">
              <a:rPr lang="en-US" smtClean="0"/>
              <a:t>12/30/19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F79CE9-856D-3C4D-B3EA-85C3A606DD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868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distro</a:t>
            </a: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Shape 14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03359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Here’s why</a:t>
            </a:r>
            <a:r>
              <a:rPr lang="en-US" baseline="0" dirty="0"/>
              <a:t> we are different</a:t>
            </a:r>
            <a:endParaRPr lang="en-US" dirty="0"/>
          </a:p>
          <a:p>
            <a:endParaRPr lang="en-US" dirty="0"/>
          </a:p>
          <a:p>
            <a:r>
              <a:rPr lang="en-US" dirty="0"/>
              <a:t>Understand your own data </a:t>
            </a:r>
            <a:r>
              <a:rPr lang="mr-IN" dirty="0"/>
              <a:t>–</a:t>
            </a:r>
            <a:r>
              <a:rPr lang="en-US" dirty="0"/>
              <a:t> detect things you did not know</a:t>
            </a:r>
          </a:p>
          <a:p>
            <a:r>
              <a:rPr lang="en-US" dirty="0"/>
              <a:t>Bring </a:t>
            </a:r>
            <a:r>
              <a:rPr lang="en-US" dirty="0" err="1"/>
              <a:t>ou</a:t>
            </a:r>
            <a:r>
              <a:rPr lang="en-US" dirty="0"/>
              <a:t> domain </a:t>
            </a:r>
            <a:r>
              <a:rPr lang="en-US" dirty="0" err="1"/>
              <a:t>ontoligies</a:t>
            </a:r>
            <a:r>
              <a:rPr lang="en-US" dirty="0"/>
              <a:t> to your documents</a:t>
            </a:r>
            <a:r>
              <a:rPr lang="en-US" baseline="0" dirty="0"/>
              <a:t> - customize that </a:t>
            </a:r>
          </a:p>
          <a:p>
            <a:r>
              <a:rPr lang="en-US" dirty="0"/>
              <a:t>Integration and the adapter pieces</a:t>
            </a:r>
          </a:p>
          <a:p>
            <a:endParaRPr lang="en-US" dirty="0"/>
          </a:p>
          <a:p>
            <a:r>
              <a:rPr lang="en-US" dirty="0"/>
              <a:t>Science - Linguistics</a:t>
            </a:r>
          </a:p>
          <a:p>
            <a:r>
              <a:rPr lang="en-US" dirty="0"/>
              <a:t>Simplicity</a:t>
            </a:r>
            <a:r>
              <a:rPr lang="en-US" baseline="0" dirty="0"/>
              <a:t> of use</a:t>
            </a:r>
          </a:p>
          <a:p>
            <a:r>
              <a:rPr lang="en-US" baseline="0" dirty="0"/>
              <a:t>Integration</a:t>
            </a:r>
          </a:p>
          <a:p>
            <a:r>
              <a:rPr lang="en-US" baseline="0" dirty="0"/>
              <a:t>Machine learning</a:t>
            </a:r>
          </a:p>
          <a:p>
            <a:r>
              <a:rPr lang="en-US" baseline="0" dirty="0"/>
              <a:t>Extensibility pieces</a:t>
            </a:r>
          </a:p>
          <a:p>
            <a:endParaRPr lang="en-US" baseline="0" dirty="0"/>
          </a:p>
          <a:p>
            <a:r>
              <a:rPr lang="en-US" baseline="0" dirty="0"/>
              <a:t>Simplicity </a:t>
            </a:r>
          </a:p>
          <a:p>
            <a:r>
              <a:rPr lang="en-US" baseline="0" dirty="0"/>
              <a:t>Extensibility</a:t>
            </a:r>
          </a:p>
          <a:p>
            <a:r>
              <a:rPr lang="en-US" baseline="0" dirty="0"/>
              <a:t>Automation </a:t>
            </a:r>
            <a:r>
              <a:rPr lang="mr-IN" baseline="0" dirty="0"/>
              <a:t>–</a:t>
            </a:r>
            <a:r>
              <a:rPr lang="en-US" baseline="0" dirty="0"/>
              <a:t> speed at which you can get started </a:t>
            </a:r>
          </a:p>
          <a:p>
            <a:r>
              <a:rPr lang="en-US" baseline="0" dirty="0"/>
              <a:t>Science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Simple,</a:t>
            </a:r>
            <a:r>
              <a:rPr lang="en-US" baseline="0" dirty="0"/>
              <a:t> fast, extensible, cutting edge science </a:t>
            </a:r>
          </a:p>
          <a:p>
            <a:r>
              <a:rPr lang="en-US" baseline="0" dirty="0"/>
              <a:t>-----</a:t>
            </a:r>
          </a:p>
          <a:p>
            <a:r>
              <a:rPr lang="en-US" baseline="0" dirty="0"/>
              <a:t>In </a:t>
            </a:r>
            <a:r>
              <a:rPr lang="en-US" baseline="0" dirty="0" err="1"/>
              <a:t>prem</a:t>
            </a:r>
            <a:r>
              <a:rPr lang="en-US" baseline="0" dirty="0"/>
              <a:t>, off </a:t>
            </a:r>
            <a:r>
              <a:rPr lang="en-US" baseline="0" dirty="0" err="1"/>
              <a:t>prem</a:t>
            </a:r>
            <a:r>
              <a:rPr lang="en-US" baseline="0" dirty="0"/>
              <a:t>, secure, scalable,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D4402F-9AD1-904A-AE03-59980C8231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71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378E7-CFED-264E-866D-C50E19BDB5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562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79CE9-856D-3C4D-B3EA-85C3A606DDB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14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BEE9DE-CD8B-8842-B429-280CEF5678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06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3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6915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3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1779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towardsdatascience.com</a:t>
            </a:r>
            <a:r>
              <a:rPr lang="en-US" dirty="0"/>
              <a:t>/everything-you-need-to-know-about-automl-and-neural-architecture-search-8db1863682bf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/pdf/1902.08142.pdf &lt;-- calls out how constrained existing RL approaches 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79CE9-856D-3C4D-B3EA-85C3A606DDB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85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Node by node placement</a:t>
            </a:r>
          </a:p>
          <a:p>
            <a:pPr marL="228600" indent="-228600">
              <a:buAutoNum type="arabicPeriod"/>
            </a:pPr>
            <a:r>
              <a:rPr lang="en-US" dirty="0"/>
              <a:t>Weight was part of the GA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F79CE9-856D-3C4D-B3EA-85C3A606DDB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96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4378E7-CFED-264E-866D-C50E19BDB54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112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378E7-CFED-264E-866D-C50E19BDB5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492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4378E7-CFED-264E-866D-C50E19BDB5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366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9" y="1447806"/>
            <a:ext cx="8825659" cy="3329581"/>
          </a:xfrm>
          <a:prstGeom prst="rect">
            <a:avLst/>
          </a:prstGeom>
        </p:spPr>
        <p:txBody>
          <a:bodyPr anchor="b"/>
          <a:lstStyle>
            <a:lvl1pPr>
              <a:defRPr sz="2363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9" y="4777387"/>
            <a:ext cx="8825659" cy="8614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257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2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89E31234-1AC7-F846-8827-FD1B0D69BDEE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18449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fld id="{E0C54818-BFF5-7F46-A491-1D716D1EC2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246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62" y="4800587"/>
            <a:ext cx="8825657" cy="56673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351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9" y="685800"/>
            <a:ext cx="8825659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900"/>
            </a:lvl1pPr>
            <a:lvl2pPr marL="257152" indent="0">
              <a:buNone/>
              <a:defRPr sz="900"/>
            </a:lvl2pPr>
            <a:lvl3pPr marL="514299" indent="0">
              <a:buNone/>
              <a:defRPr sz="900"/>
            </a:lvl3pPr>
            <a:lvl4pPr marL="771450" indent="0">
              <a:buNone/>
              <a:defRPr sz="900"/>
            </a:lvl4pPr>
            <a:lvl5pPr marL="1028597" indent="0">
              <a:buNone/>
              <a:defRPr sz="900"/>
            </a:lvl5pPr>
            <a:lvl6pPr marL="1285748" indent="0">
              <a:buNone/>
              <a:defRPr sz="900"/>
            </a:lvl6pPr>
            <a:lvl7pPr marL="1542897" indent="0">
              <a:buNone/>
              <a:defRPr sz="900"/>
            </a:lvl7pPr>
            <a:lvl8pPr marL="1800046" indent="0">
              <a:buNone/>
              <a:defRPr sz="900"/>
            </a:lvl8pPr>
            <a:lvl9pPr marL="2057195" indent="0">
              <a:buNone/>
              <a:defRPr sz="9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7" y="5367325"/>
            <a:ext cx="8825657" cy="493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76"/>
            </a:lvl1pPr>
            <a:lvl2pPr marL="257152" indent="0">
              <a:buNone/>
              <a:defRPr sz="676"/>
            </a:lvl2pPr>
            <a:lvl3pPr marL="514299" indent="0">
              <a:buNone/>
              <a:defRPr sz="561"/>
            </a:lvl3pPr>
            <a:lvl4pPr marL="771450" indent="0">
              <a:buNone/>
              <a:defRPr sz="507"/>
            </a:lvl4pPr>
            <a:lvl5pPr marL="1028597" indent="0">
              <a:buNone/>
              <a:defRPr sz="507"/>
            </a:lvl5pPr>
            <a:lvl6pPr marL="1285748" indent="0">
              <a:buNone/>
              <a:defRPr sz="507"/>
            </a:lvl6pPr>
            <a:lvl7pPr marL="1542897" indent="0">
              <a:buNone/>
              <a:defRPr sz="507"/>
            </a:lvl7pPr>
            <a:lvl8pPr marL="1800046" indent="0">
              <a:buNone/>
              <a:defRPr sz="507"/>
            </a:lvl8pPr>
            <a:lvl9pPr marL="2057195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0035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9" y="1447800"/>
            <a:ext cx="8825659" cy="1981200"/>
          </a:xfrm>
          <a:prstGeom prst="rect">
            <a:avLst/>
          </a:prstGeom>
        </p:spPr>
        <p:txBody>
          <a:bodyPr/>
          <a:lstStyle>
            <a:lvl1pPr>
              <a:defRPr sz="2025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9" y="3657600"/>
            <a:ext cx="8825659" cy="2362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013"/>
            </a:lvl1pPr>
            <a:lvl2pPr marL="257152" indent="0">
              <a:buNone/>
              <a:defRPr sz="676"/>
            </a:lvl2pPr>
            <a:lvl3pPr marL="514299" indent="0">
              <a:buNone/>
              <a:defRPr sz="561"/>
            </a:lvl3pPr>
            <a:lvl4pPr marL="771450" indent="0">
              <a:buNone/>
              <a:defRPr sz="507"/>
            </a:lvl4pPr>
            <a:lvl5pPr marL="1028597" indent="0">
              <a:buNone/>
              <a:defRPr sz="507"/>
            </a:lvl5pPr>
            <a:lvl6pPr marL="1285748" indent="0">
              <a:buNone/>
              <a:defRPr sz="507"/>
            </a:lvl6pPr>
            <a:lvl7pPr marL="1542897" indent="0">
              <a:buNone/>
              <a:defRPr sz="507"/>
            </a:lvl7pPr>
            <a:lvl8pPr marL="1800046" indent="0">
              <a:buNone/>
              <a:defRPr sz="507"/>
            </a:lvl8pPr>
            <a:lvl9pPr marL="2057195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2575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7477" y="971556"/>
            <a:ext cx="802217" cy="11483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6862">
                <a:solidFill>
                  <a:srgbClr val="4A4A4A">
                    <a:lumMod val="40000"/>
                    <a:lumOff val="60000"/>
                  </a:srgbClr>
                </a:solidFill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30277" y="2613032"/>
            <a:ext cx="802217" cy="114832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6862">
                <a:solidFill>
                  <a:srgbClr val="4A4A4A">
                    <a:lumMod val="40000"/>
                    <a:lumOff val="60000"/>
                  </a:srgb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9" y="1447807"/>
            <a:ext cx="7999316" cy="2323375"/>
          </a:xfrm>
          <a:prstGeom prst="rect">
            <a:avLst/>
          </a:prstGeom>
        </p:spPr>
        <p:txBody>
          <a:bodyPr/>
          <a:lstStyle>
            <a:lvl1pPr>
              <a:defRPr sz="2025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13" y="3771178"/>
            <a:ext cx="7279649" cy="34217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lang="en-US" sz="788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257152" indent="0">
              <a:buNone/>
              <a:defRPr sz="676"/>
            </a:lvl2pPr>
            <a:lvl3pPr marL="514299" indent="0">
              <a:buNone/>
              <a:defRPr sz="561"/>
            </a:lvl3pPr>
            <a:lvl4pPr marL="771450" indent="0">
              <a:buNone/>
              <a:defRPr sz="507"/>
            </a:lvl4pPr>
            <a:lvl5pPr marL="1028597" indent="0">
              <a:buNone/>
              <a:defRPr sz="507"/>
            </a:lvl5pPr>
            <a:lvl6pPr marL="1285748" indent="0">
              <a:buNone/>
              <a:defRPr sz="507"/>
            </a:lvl6pPr>
            <a:lvl7pPr marL="1542897" indent="0">
              <a:buNone/>
              <a:defRPr sz="507"/>
            </a:lvl7pPr>
            <a:lvl8pPr marL="1800046" indent="0">
              <a:buNone/>
              <a:defRPr sz="507"/>
            </a:lvl8pPr>
            <a:lvl9pPr marL="2057195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9" y="4350657"/>
            <a:ext cx="8825659" cy="1676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013"/>
            </a:lvl1pPr>
            <a:lvl2pPr marL="257152" indent="0">
              <a:buNone/>
              <a:defRPr sz="676"/>
            </a:lvl2pPr>
            <a:lvl3pPr marL="514299" indent="0">
              <a:buNone/>
              <a:defRPr sz="561"/>
            </a:lvl3pPr>
            <a:lvl4pPr marL="771450" indent="0">
              <a:buNone/>
              <a:defRPr sz="507"/>
            </a:lvl4pPr>
            <a:lvl5pPr marL="1028597" indent="0">
              <a:buNone/>
              <a:defRPr sz="507"/>
            </a:lvl5pPr>
            <a:lvl6pPr marL="1285748" indent="0">
              <a:buNone/>
              <a:defRPr sz="507"/>
            </a:lvl6pPr>
            <a:lvl7pPr marL="1542897" indent="0">
              <a:buNone/>
              <a:defRPr sz="507"/>
            </a:lvl7pPr>
            <a:lvl8pPr marL="1800046" indent="0">
              <a:buNone/>
              <a:defRPr sz="507"/>
            </a:lvl8pPr>
            <a:lvl9pPr marL="2057195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9469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61" y="3124213"/>
            <a:ext cx="8825660" cy="1653180"/>
          </a:xfrm>
          <a:prstGeom prst="rect">
            <a:avLst/>
          </a:prstGeom>
        </p:spPr>
        <p:txBody>
          <a:bodyPr anchor="b"/>
          <a:lstStyle>
            <a:lvl1pPr algn="l">
              <a:defRPr sz="2025" b="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9" y="4777381"/>
            <a:ext cx="8825659" cy="860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25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257152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29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4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597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748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2897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04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19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7822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372533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961717" y="2133601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591" y="452449"/>
            <a:ext cx="9404351" cy="754063"/>
          </a:xfrm>
          <a:prstGeom prst="rect">
            <a:avLst/>
          </a:prstGeom>
        </p:spPr>
        <p:txBody>
          <a:bodyPr/>
          <a:lstStyle>
            <a:lvl1pPr>
              <a:defRPr sz="1801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57" y="1981211"/>
            <a:ext cx="2946868" cy="5762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351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257152" indent="0">
              <a:buNone/>
              <a:defRPr sz="1125" b="1"/>
            </a:lvl2pPr>
            <a:lvl3pPr marL="514299" indent="0">
              <a:buNone/>
              <a:defRPr sz="1013" b="1"/>
            </a:lvl3pPr>
            <a:lvl4pPr marL="771450" indent="0">
              <a:buNone/>
              <a:defRPr sz="900" b="1"/>
            </a:lvl4pPr>
            <a:lvl5pPr marL="1028597" indent="0">
              <a:buNone/>
              <a:defRPr sz="900" b="1"/>
            </a:lvl5pPr>
            <a:lvl6pPr marL="1285748" indent="0">
              <a:buNone/>
              <a:defRPr sz="900" b="1"/>
            </a:lvl6pPr>
            <a:lvl7pPr marL="1542897" indent="0">
              <a:buNone/>
              <a:defRPr sz="900" b="1"/>
            </a:lvl7pPr>
            <a:lvl8pPr marL="1800046" indent="0">
              <a:buNone/>
              <a:defRPr sz="900" b="1"/>
            </a:lvl8pPr>
            <a:lvl9pPr marL="2057195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75" y="2667000"/>
            <a:ext cx="2927351" cy="3589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788"/>
            </a:lvl1pPr>
            <a:lvl2pPr marL="257152" indent="0">
              <a:buNone/>
              <a:defRPr sz="676"/>
            </a:lvl2pPr>
            <a:lvl3pPr marL="514299" indent="0">
              <a:buNone/>
              <a:defRPr sz="561"/>
            </a:lvl3pPr>
            <a:lvl4pPr marL="771450" indent="0">
              <a:buNone/>
              <a:defRPr sz="507"/>
            </a:lvl4pPr>
            <a:lvl5pPr marL="1028597" indent="0">
              <a:buNone/>
              <a:defRPr sz="507"/>
            </a:lvl5pPr>
            <a:lvl6pPr marL="1285748" indent="0">
              <a:buNone/>
              <a:defRPr sz="507"/>
            </a:lvl6pPr>
            <a:lvl7pPr marL="1542897" indent="0">
              <a:buNone/>
              <a:defRPr sz="507"/>
            </a:lvl7pPr>
            <a:lvl8pPr marL="1800046" indent="0">
              <a:buNone/>
              <a:defRPr sz="507"/>
            </a:lvl8pPr>
            <a:lvl9pPr marL="2057195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65" y="1981211"/>
            <a:ext cx="2936241" cy="5762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351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257152" indent="0">
              <a:buNone/>
              <a:defRPr sz="1125" b="1"/>
            </a:lvl2pPr>
            <a:lvl3pPr marL="514299" indent="0">
              <a:buNone/>
              <a:defRPr sz="1013" b="1"/>
            </a:lvl3pPr>
            <a:lvl4pPr marL="771450" indent="0">
              <a:buNone/>
              <a:defRPr sz="900" b="1"/>
            </a:lvl4pPr>
            <a:lvl5pPr marL="1028597" indent="0">
              <a:buNone/>
              <a:defRPr sz="900" b="1"/>
            </a:lvl5pPr>
            <a:lvl6pPr marL="1285748" indent="0">
              <a:buNone/>
              <a:defRPr sz="900" b="1"/>
            </a:lvl6pPr>
            <a:lvl7pPr marL="1542897" indent="0">
              <a:buNone/>
              <a:defRPr sz="900" b="1"/>
            </a:lvl7pPr>
            <a:lvl8pPr marL="1800046" indent="0">
              <a:buNone/>
              <a:defRPr sz="900" b="1"/>
            </a:lvl8pPr>
            <a:lvl9pPr marL="2057195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5" y="2667000"/>
            <a:ext cx="2946795" cy="3589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788"/>
            </a:lvl1pPr>
            <a:lvl2pPr marL="257152" indent="0">
              <a:buNone/>
              <a:defRPr sz="676"/>
            </a:lvl2pPr>
            <a:lvl3pPr marL="514299" indent="0">
              <a:buNone/>
              <a:defRPr sz="561"/>
            </a:lvl3pPr>
            <a:lvl4pPr marL="771450" indent="0">
              <a:buNone/>
              <a:defRPr sz="507"/>
            </a:lvl4pPr>
            <a:lvl5pPr marL="1028597" indent="0">
              <a:buNone/>
              <a:defRPr sz="507"/>
            </a:lvl5pPr>
            <a:lvl6pPr marL="1285748" indent="0">
              <a:buNone/>
              <a:defRPr sz="507"/>
            </a:lvl6pPr>
            <a:lvl7pPr marL="1542897" indent="0">
              <a:buNone/>
              <a:defRPr sz="507"/>
            </a:lvl7pPr>
            <a:lvl8pPr marL="1800046" indent="0">
              <a:buNone/>
              <a:defRPr sz="507"/>
            </a:lvl8pPr>
            <a:lvl9pPr marL="2057195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5" y="1981211"/>
            <a:ext cx="2932113" cy="5762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351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257152" indent="0">
              <a:buNone/>
              <a:defRPr sz="1125" b="1"/>
            </a:lvl2pPr>
            <a:lvl3pPr marL="514299" indent="0">
              <a:buNone/>
              <a:defRPr sz="1013" b="1"/>
            </a:lvl3pPr>
            <a:lvl4pPr marL="771450" indent="0">
              <a:buNone/>
              <a:defRPr sz="900" b="1"/>
            </a:lvl4pPr>
            <a:lvl5pPr marL="1028597" indent="0">
              <a:buNone/>
              <a:defRPr sz="900" b="1"/>
            </a:lvl5pPr>
            <a:lvl6pPr marL="1285748" indent="0">
              <a:buNone/>
              <a:defRPr sz="900" b="1"/>
            </a:lvl6pPr>
            <a:lvl7pPr marL="1542897" indent="0">
              <a:buNone/>
              <a:defRPr sz="900" b="1"/>
            </a:lvl7pPr>
            <a:lvl8pPr marL="1800046" indent="0">
              <a:buNone/>
              <a:defRPr sz="900" b="1"/>
            </a:lvl8pPr>
            <a:lvl9pPr marL="2057195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5" y="2667000"/>
            <a:ext cx="2932113" cy="3589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788"/>
            </a:lvl1pPr>
            <a:lvl2pPr marL="257152" indent="0">
              <a:buNone/>
              <a:defRPr sz="676"/>
            </a:lvl2pPr>
            <a:lvl3pPr marL="514299" indent="0">
              <a:buNone/>
              <a:defRPr sz="561"/>
            </a:lvl3pPr>
            <a:lvl4pPr marL="771450" indent="0">
              <a:buNone/>
              <a:defRPr sz="507"/>
            </a:lvl4pPr>
            <a:lvl5pPr marL="1028597" indent="0">
              <a:buNone/>
              <a:defRPr sz="507"/>
            </a:lvl5pPr>
            <a:lvl6pPr marL="1285748" indent="0">
              <a:buNone/>
              <a:defRPr sz="507"/>
            </a:lvl6pPr>
            <a:lvl7pPr marL="1542897" indent="0">
              <a:buNone/>
              <a:defRPr sz="507"/>
            </a:lvl7pPr>
            <a:lvl8pPr marL="1800046" indent="0">
              <a:buNone/>
              <a:defRPr sz="507"/>
            </a:lvl8pPr>
            <a:lvl9pPr marL="2057195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B50A07D1-584C-EF4A-BCA3-8A63AA00BEC9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218037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327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372533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961717" y="2133601"/>
            <a:ext cx="0" cy="3967163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591" y="452449"/>
            <a:ext cx="9404351" cy="754063"/>
          </a:xfrm>
          <a:prstGeom prst="rect">
            <a:avLst/>
          </a:prstGeom>
        </p:spPr>
        <p:txBody>
          <a:bodyPr/>
          <a:lstStyle>
            <a:lvl1pPr>
              <a:defRPr sz="1801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73" y="4250954"/>
            <a:ext cx="2940052" cy="5762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351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257152" indent="0">
              <a:buNone/>
              <a:defRPr sz="1125" b="1"/>
            </a:lvl2pPr>
            <a:lvl3pPr marL="514299" indent="0">
              <a:buNone/>
              <a:defRPr sz="1013" b="1"/>
            </a:lvl3pPr>
            <a:lvl4pPr marL="771450" indent="0">
              <a:buNone/>
              <a:defRPr sz="900" b="1"/>
            </a:lvl4pPr>
            <a:lvl5pPr marL="1028597" indent="0">
              <a:buNone/>
              <a:defRPr sz="900" b="1"/>
            </a:lvl5pPr>
            <a:lvl6pPr marL="1285748" indent="0">
              <a:buNone/>
              <a:defRPr sz="900" b="1"/>
            </a:lvl6pPr>
            <a:lvl7pPr marL="1542897" indent="0">
              <a:buNone/>
              <a:defRPr sz="900" b="1"/>
            </a:lvl7pPr>
            <a:lvl8pPr marL="1800046" indent="0">
              <a:buNone/>
              <a:defRPr sz="900" b="1"/>
            </a:lvl8pPr>
            <a:lvl9pPr marL="2057195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73" y="2209800"/>
            <a:ext cx="294005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900"/>
            </a:lvl1pPr>
            <a:lvl2pPr marL="257152" indent="0">
              <a:buNone/>
              <a:defRPr sz="900"/>
            </a:lvl2pPr>
            <a:lvl3pPr marL="514299" indent="0">
              <a:buNone/>
              <a:defRPr sz="900"/>
            </a:lvl3pPr>
            <a:lvl4pPr marL="771450" indent="0">
              <a:buNone/>
              <a:defRPr sz="900"/>
            </a:lvl4pPr>
            <a:lvl5pPr marL="1028597" indent="0">
              <a:buNone/>
              <a:defRPr sz="900"/>
            </a:lvl5pPr>
            <a:lvl6pPr marL="1285748" indent="0">
              <a:buNone/>
              <a:defRPr sz="900"/>
            </a:lvl6pPr>
            <a:lvl7pPr marL="1542897" indent="0">
              <a:buNone/>
              <a:defRPr sz="900"/>
            </a:lvl7pPr>
            <a:lvl8pPr marL="1800046" indent="0">
              <a:buNone/>
              <a:defRPr sz="900"/>
            </a:lvl8pPr>
            <a:lvl9pPr marL="2057195" indent="0">
              <a:buNone/>
              <a:defRPr sz="9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73" y="4827216"/>
            <a:ext cx="2940052" cy="6591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788"/>
            </a:lvl1pPr>
            <a:lvl2pPr marL="257152" indent="0">
              <a:buNone/>
              <a:defRPr sz="676"/>
            </a:lvl2pPr>
            <a:lvl3pPr marL="514299" indent="0">
              <a:buNone/>
              <a:defRPr sz="561"/>
            </a:lvl3pPr>
            <a:lvl4pPr marL="771450" indent="0">
              <a:buNone/>
              <a:defRPr sz="507"/>
            </a:lvl4pPr>
            <a:lvl5pPr marL="1028597" indent="0">
              <a:buNone/>
              <a:defRPr sz="507"/>
            </a:lvl5pPr>
            <a:lvl6pPr marL="1285748" indent="0">
              <a:buNone/>
              <a:defRPr sz="507"/>
            </a:lvl6pPr>
            <a:lvl7pPr marL="1542897" indent="0">
              <a:buNone/>
              <a:defRPr sz="507"/>
            </a:lvl7pPr>
            <a:lvl8pPr marL="1800046" indent="0">
              <a:buNone/>
              <a:defRPr sz="507"/>
            </a:lvl8pPr>
            <a:lvl9pPr marL="2057195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83" y="4250954"/>
            <a:ext cx="2930527" cy="5762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351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257152" indent="0">
              <a:buNone/>
              <a:defRPr sz="1125" b="1"/>
            </a:lvl2pPr>
            <a:lvl3pPr marL="514299" indent="0">
              <a:buNone/>
              <a:defRPr sz="1013" b="1"/>
            </a:lvl3pPr>
            <a:lvl4pPr marL="771450" indent="0">
              <a:buNone/>
              <a:defRPr sz="900" b="1"/>
            </a:lvl4pPr>
            <a:lvl5pPr marL="1028597" indent="0">
              <a:buNone/>
              <a:defRPr sz="900" b="1"/>
            </a:lvl5pPr>
            <a:lvl6pPr marL="1285748" indent="0">
              <a:buNone/>
              <a:defRPr sz="900" b="1"/>
            </a:lvl6pPr>
            <a:lvl7pPr marL="1542897" indent="0">
              <a:buNone/>
              <a:defRPr sz="900" b="1"/>
            </a:lvl7pPr>
            <a:lvl8pPr marL="1800046" indent="0">
              <a:buNone/>
              <a:defRPr sz="900" b="1"/>
            </a:lvl8pPr>
            <a:lvl9pPr marL="2057195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83" y="2209800"/>
            <a:ext cx="2930527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900"/>
            </a:lvl1pPr>
            <a:lvl2pPr marL="257152" indent="0">
              <a:buNone/>
              <a:defRPr sz="900"/>
            </a:lvl2pPr>
            <a:lvl3pPr marL="514299" indent="0">
              <a:buNone/>
              <a:defRPr sz="900"/>
            </a:lvl3pPr>
            <a:lvl4pPr marL="771450" indent="0">
              <a:buNone/>
              <a:defRPr sz="900"/>
            </a:lvl4pPr>
            <a:lvl5pPr marL="1028597" indent="0">
              <a:buNone/>
              <a:defRPr sz="900"/>
            </a:lvl5pPr>
            <a:lvl6pPr marL="1285748" indent="0">
              <a:buNone/>
              <a:defRPr sz="900"/>
            </a:lvl6pPr>
            <a:lvl7pPr marL="1542897" indent="0">
              <a:buNone/>
              <a:defRPr sz="900"/>
            </a:lvl7pPr>
            <a:lvl8pPr marL="1800046" indent="0">
              <a:buNone/>
              <a:defRPr sz="900"/>
            </a:lvl8pPr>
            <a:lvl9pPr marL="2057195" indent="0">
              <a:buNone/>
              <a:defRPr sz="9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7" y="4827216"/>
            <a:ext cx="2934407" cy="6591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788"/>
            </a:lvl1pPr>
            <a:lvl2pPr marL="257152" indent="0">
              <a:buNone/>
              <a:defRPr sz="676"/>
            </a:lvl2pPr>
            <a:lvl3pPr marL="514299" indent="0">
              <a:buNone/>
              <a:defRPr sz="561"/>
            </a:lvl3pPr>
            <a:lvl4pPr marL="771450" indent="0">
              <a:buNone/>
              <a:defRPr sz="507"/>
            </a:lvl4pPr>
            <a:lvl5pPr marL="1028597" indent="0">
              <a:buNone/>
              <a:defRPr sz="507"/>
            </a:lvl5pPr>
            <a:lvl6pPr marL="1285748" indent="0">
              <a:buNone/>
              <a:defRPr sz="507"/>
            </a:lvl6pPr>
            <a:lvl7pPr marL="1542897" indent="0">
              <a:buNone/>
              <a:defRPr sz="507"/>
            </a:lvl7pPr>
            <a:lvl8pPr marL="1800046" indent="0">
              <a:buNone/>
              <a:defRPr sz="507"/>
            </a:lvl8pPr>
            <a:lvl9pPr marL="2057195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5" y="4250954"/>
            <a:ext cx="2932113" cy="5762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351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257152" indent="0">
              <a:buNone/>
              <a:defRPr sz="1125" b="1"/>
            </a:lvl2pPr>
            <a:lvl3pPr marL="514299" indent="0">
              <a:buNone/>
              <a:defRPr sz="1013" b="1"/>
            </a:lvl3pPr>
            <a:lvl4pPr marL="771450" indent="0">
              <a:buNone/>
              <a:defRPr sz="900" b="1"/>
            </a:lvl4pPr>
            <a:lvl5pPr marL="1028597" indent="0">
              <a:buNone/>
              <a:defRPr sz="900" b="1"/>
            </a:lvl5pPr>
            <a:lvl6pPr marL="1285748" indent="0">
              <a:buNone/>
              <a:defRPr sz="900" b="1"/>
            </a:lvl6pPr>
            <a:lvl7pPr marL="1542897" indent="0">
              <a:buNone/>
              <a:defRPr sz="900" b="1"/>
            </a:lvl7pPr>
            <a:lvl8pPr marL="1800046" indent="0">
              <a:buNone/>
              <a:defRPr sz="900" b="1"/>
            </a:lvl8pPr>
            <a:lvl9pPr marL="2057195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705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900"/>
            </a:lvl1pPr>
            <a:lvl2pPr marL="257152" indent="0">
              <a:buNone/>
              <a:defRPr sz="900"/>
            </a:lvl2pPr>
            <a:lvl3pPr marL="514299" indent="0">
              <a:buNone/>
              <a:defRPr sz="900"/>
            </a:lvl3pPr>
            <a:lvl4pPr marL="771450" indent="0">
              <a:buNone/>
              <a:defRPr sz="900"/>
            </a:lvl4pPr>
            <a:lvl5pPr marL="1028597" indent="0">
              <a:buNone/>
              <a:defRPr sz="900"/>
            </a:lvl5pPr>
            <a:lvl6pPr marL="1285748" indent="0">
              <a:buNone/>
              <a:defRPr sz="900"/>
            </a:lvl6pPr>
            <a:lvl7pPr marL="1542897" indent="0">
              <a:buNone/>
              <a:defRPr sz="900"/>
            </a:lvl7pPr>
            <a:lvl8pPr marL="1800046" indent="0">
              <a:buNone/>
              <a:defRPr sz="900"/>
            </a:lvl8pPr>
            <a:lvl9pPr marL="2057195" indent="0">
              <a:buNone/>
              <a:defRPr sz="9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83" y="4827214"/>
            <a:ext cx="2935999" cy="6591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788"/>
            </a:lvl1pPr>
            <a:lvl2pPr marL="257152" indent="0">
              <a:buNone/>
              <a:defRPr sz="676"/>
            </a:lvl2pPr>
            <a:lvl3pPr marL="514299" indent="0">
              <a:buNone/>
              <a:defRPr sz="561"/>
            </a:lvl3pPr>
            <a:lvl4pPr marL="771450" indent="0">
              <a:buNone/>
              <a:defRPr sz="507"/>
            </a:lvl4pPr>
            <a:lvl5pPr marL="1028597" indent="0">
              <a:buNone/>
              <a:defRPr sz="507"/>
            </a:lvl5pPr>
            <a:lvl6pPr marL="1285748" indent="0">
              <a:buNone/>
              <a:defRPr sz="507"/>
            </a:lvl6pPr>
            <a:lvl7pPr marL="1542897" indent="0">
              <a:buNone/>
              <a:defRPr sz="507"/>
            </a:lvl7pPr>
            <a:lvl8pPr marL="1800046" indent="0">
              <a:buNone/>
              <a:defRPr sz="507"/>
            </a:lvl8pPr>
            <a:lvl9pPr marL="2057195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CEEEB74D-23F2-BC43-B434-CF0F79BEF4EE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218037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926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591" y="452449"/>
            <a:ext cx="9404351" cy="754063"/>
          </a:xfrm>
          <a:prstGeom prst="rect">
            <a:avLst/>
          </a:prstGeom>
        </p:spPr>
        <p:txBody>
          <a:bodyPr/>
          <a:lstStyle>
            <a:lvl1pPr>
              <a:defRPr sz="1801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F4782-E47A-3A4B-BA86-87B3E69826C1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218037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3872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5313"/>
            <a:ext cx="10972800" cy="705076"/>
          </a:xfrm>
          <a:prstGeom prst="rect">
            <a:avLst/>
          </a:prstGeom>
        </p:spPr>
        <p:txBody>
          <a:bodyPr/>
          <a:lstStyle>
            <a:lvl1pPr>
              <a:defRPr sz="1801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44958"/>
            <a:ext cx="5384800" cy="4481212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  <a:lvl2pPr>
              <a:defRPr sz="788"/>
            </a:lvl2pPr>
            <a:lvl3pPr>
              <a:defRPr sz="676"/>
            </a:lvl3pPr>
            <a:lvl4pPr>
              <a:defRPr sz="619"/>
            </a:lvl4pPr>
            <a:lvl5pPr>
              <a:defRPr sz="619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44958"/>
            <a:ext cx="5384800" cy="4481212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  <a:lvl2pPr>
              <a:defRPr sz="788"/>
            </a:lvl2pPr>
            <a:lvl3pPr>
              <a:defRPr sz="676"/>
            </a:lvl3pPr>
            <a:lvl4pPr>
              <a:defRPr sz="619"/>
            </a:lvl4pPr>
            <a:lvl5pPr>
              <a:defRPr sz="619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0"/>
          </p:nvPr>
        </p:nvSpPr>
        <p:spPr>
          <a:xfrm>
            <a:off x="609604" y="1099702"/>
            <a:ext cx="5386917" cy="4484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 b="1"/>
            </a:lvl1pPr>
            <a:lvl2pPr marL="257152" indent="0">
              <a:buNone/>
              <a:defRPr sz="1125" b="1"/>
            </a:lvl2pPr>
            <a:lvl3pPr marL="514299" indent="0">
              <a:buNone/>
              <a:defRPr sz="1013" b="1"/>
            </a:lvl3pPr>
            <a:lvl4pPr marL="771450" indent="0">
              <a:buNone/>
              <a:defRPr sz="900" b="1"/>
            </a:lvl4pPr>
            <a:lvl5pPr marL="1028597" indent="0">
              <a:buNone/>
              <a:defRPr sz="900" b="1"/>
            </a:lvl5pPr>
            <a:lvl6pPr marL="1285748" indent="0">
              <a:buNone/>
              <a:defRPr sz="900" b="1"/>
            </a:lvl6pPr>
            <a:lvl7pPr marL="1542897" indent="0">
              <a:buNone/>
              <a:defRPr sz="900" b="1"/>
            </a:lvl7pPr>
            <a:lvl8pPr marL="1800046" indent="0">
              <a:buNone/>
              <a:defRPr sz="900" b="1"/>
            </a:lvl8pPr>
            <a:lvl9pPr marL="2057195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1"/>
          </p:nvPr>
        </p:nvSpPr>
        <p:spPr>
          <a:xfrm>
            <a:off x="6195487" y="1099702"/>
            <a:ext cx="5386917" cy="4484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 b="1"/>
            </a:lvl1pPr>
            <a:lvl2pPr marL="257152" indent="0">
              <a:buNone/>
              <a:defRPr sz="1125" b="1"/>
            </a:lvl2pPr>
            <a:lvl3pPr marL="514299" indent="0">
              <a:buNone/>
              <a:defRPr sz="1013" b="1"/>
            </a:lvl3pPr>
            <a:lvl4pPr marL="771450" indent="0">
              <a:buNone/>
              <a:defRPr sz="900" b="1"/>
            </a:lvl4pPr>
            <a:lvl5pPr marL="1028597" indent="0">
              <a:buNone/>
              <a:defRPr sz="900" b="1"/>
            </a:lvl5pPr>
            <a:lvl6pPr marL="1285748" indent="0">
              <a:buNone/>
              <a:defRPr sz="900" b="1"/>
            </a:lvl6pPr>
            <a:lvl7pPr marL="1542897" indent="0">
              <a:buNone/>
              <a:defRPr sz="900" b="1"/>
            </a:lvl7pPr>
            <a:lvl8pPr marL="1800046" indent="0">
              <a:buNone/>
              <a:defRPr sz="900" b="1"/>
            </a:lvl8pPr>
            <a:lvl9pPr marL="2057195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DA4173EF-6FF9-DC4F-8AC4-DBA4F773F403}"/>
              </a:ext>
            </a:extLst>
          </p:cNvPr>
          <p:cNvSpPr>
            <a:spLocks noGrp="1"/>
          </p:cNvSpPr>
          <p:nvPr>
            <p:ph type="ftr" idx="12"/>
          </p:nvPr>
        </p:nvSpPr>
        <p:spPr>
          <a:xfrm>
            <a:off x="218037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8011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80964" y="3766076"/>
            <a:ext cx="5319568" cy="171435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51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81FA9253-67ED-EB46-877C-BAF14242019F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218037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385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hape 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65760" y="365126"/>
            <a:ext cx="10515600" cy="791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77B"/>
              </a:buClr>
              <a:buSzPts val="4400"/>
              <a:buFont typeface="Source Sans Pro"/>
              <a:buNone/>
              <a:defRPr sz="4400" b="1" i="0" u="none" strike="noStrike" cap="none">
                <a:solidFill>
                  <a:srgbClr val="00677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65760" y="1250577"/>
            <a:ext cx="5157787" cy="76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05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003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003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3" name="Shape 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20500" y="188843"/>
            <a:ext cx="355600" cy="29730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Shape 24"/>
          <p:cNvSpPr txBox="1"/>
          <p:nvPr/>
        </p:nvSpPr>
        <p:spPr>
          <a:xfrm>
            <a:off x="8803944" y="6519645"/>
            <a:ext cx="3241482" cy="337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640"/>
              <a:buFont typeface="Noto Sans Symbols"/>
              <a:buNone/>
            </a:pPr>
            <a:r>
              <a:rPr lang="en-US" sz="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©SparkCognition, Inc. 2019. All rights reserved.</a:t>
            </a:r>
            <a:endParaRPr sz="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DE61D090-986F-6243-90A9-4419A7E0BB80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18449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fld id="{E0C54818-BFF5-7F46-A491-1D716D1EC2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519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1980345" y="6334133"/>
            <a:ext cx="184731" cy="2482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en-US" sz="1013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62" y="1921711"/>
            <a:ext cx="8825657" cy="1915647"/>
          </a:xfrm>
          <a:prstGeom prst="rect">
            <a:avLst/>
          </a:prstGeom>
        </p:spPr>
        <p:txBody>
          <a:bodyPr anchor="b"/>
          <a:lstStyle>
            <a:lvl1pPr algn="l">
              <a:defRPr sz="2251" b="0" cap="none">
                <a:ln>
                  <a:noFill/>
                </a:ln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9" y="3837343"/>
            <a:ext cx="8825659" cy="860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25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257152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29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4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597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748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2897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04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19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392703BE-A532-EF4E-B5CB-6F9DC5459FC8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18449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fld id="{E0C54818-BFF5-7F46-A491-1D716D1EC2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769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0500" y="188843"/>
            <a:ext cx="355600" cy="297305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56A5CBF0-15BD-6742-AF87-F60FDA73FAF0}"/>
              </a:ext>
            </a:extLst>
          </p:cNvPr>
          <p:cNvSpPr txBox="1">
            <a:spLocks/>
          </p:cNvSpPr>
          <p:nvPr userDrawn="1"/>
        </p:nvSpPr>
        <p:spPr>
          <a:xfrm>
            <a:off x="8734618" y="6520037"/>
            <a:ext cx="3241482" cy="337963"/>
          </a:xfrm>
          <a:prstGeom prst="rect">
            <a:avLst/>
          </a:prstGeom>
        </p:spPr>
        <p:txBody>
          <a:bodyPr/>
          <a:lstStyle>
            <a:lvl1pPr marL="0" indent="0" algn="l" defTabSz="255968" rtl="0" eaLnBrk="0" fontAlgn="base" hangingPunct="0">
              <a:spcBef>
                <a:spcPts val="561"/>
              </a:spcBef>
              <a:spcAft>
                <a:spcPct val="0"/>
              </a:spcAft>
              <a:buClr>
                <a:srgbClr val="B7B7B7"/>
              </a:buClr>
              <a:buSzPct val="80000"/>
              <a:buFont typeface="Wingdings 3" panose="05040102010807070707" pitchFamily="18" charset="2"/>
              <a:buNone/>
              <a:defRPr sz="150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257152" indent="0" algn="ctr" defTabSz="255968" rtl="0" eaLnBrk="0" fontAlgn="base" hangingPunct="0">
              <a:spcBef>
                <a:spcPts val="561"/>
              </a:spcBef>
              <a:spcAft>
                <a:spcPct val="0"/>
              </a:spcAft>
              <a:buClr>
                <a:srgbClr val="B7B7B7"/>
              </a:buClr>
              <a:buSzPct val="80000"/>
              <a:buFont typeface="Wingdings 3" panose="05040102010807070707" pitchFamily="18" charset="2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514299" indent="0" algn="ctr" defTabSz="255968" rtl="0" eaLnBrk="0" fontAlgn="base" hangingPunct="0">
              <a:spcBef>
                <a:spcPts val="561"/>
              </a:spcBef>
              <a:spcAft>
                <a:spcPct val="0"/>
              </a:spcAft>
              <a:buClr>
                <a:srgbClr val="B7B7B7"/>
              </a:buClr>
              <a:buSzPct val="80000"/>
              <a:buFont typeface="Wingdings 3" panose="05040102010807070707" pitchFamily="18" charset="2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771450" indent="0" algn="ctr" defTabSz="255968" rtl="0" eaLnBrk="0" fontAlgn="base" hangingPunct="0">
              <a:spcBef>
                <a:spcPts val="561"/>
              </a:spcBef>
              <a:spcAft>
                <a:spcPct val="0"/>
              </a:spcAft>
              <a:buClr>
                <a:srgbClr val="B7B7B7"/>
              </a:buClr>
              <a:buSzPct val="80000"/>
              <a:buFont typeface="Wingdings 3" panose="05040102010807070707" pitchFamily="18" charset="2"/>
              <a:buNone/>
              <a:defRPr sz="1051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028597" indent="0" algn="ctr" defTabSz="255968" rtl="0" eaLnBrk="0" fontAlgn="base" hangingPunct="0">
              <a:spcBef>
                <a:spcPts val="561"/>
              </a:spcBef>
              <a:spcAft>
                <a:spcPct val="0"/>
              </a:spcAft>
              <a:buClr>
                <a:srgbClr val="B7B7B7"/>
              </a:buClr>
              <a:buSzPct val="80000"/>
              <a:buFont typeface="Wingdings 3" panose="05040102010807070707" pitchFamily="18" charset="2"/>
              <a:buNone/>
              <a:defRPr sz="1051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1285748" indent="0" algn="ctr" defTabSz="257152" rtl="0" eaLnBrk="1" latinLnBrk="0" hangingPunct="1">
              <a:spcBef>
                <a:spcPts val="561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788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1542897" indent="0" algn="ctr" defTabSz="257152" rtl="0" eaLnBrk="1" latinLnBrk="0" hangingPunct="1">
              <a:spcBef>
                <a:spcPts val="561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788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1800046" indent="0" algn="ctr" defTabSz="257152" rtl="0" eaLnBrk="1" latinLnBrk="0" hangingPunct="1">
              <a:spcBef>
                <a:spcPts val="561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788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2057195" indent="0" algn="ctr" defTabSz="257152" rtl="0" eaLnBrk="1" latinLnBrk="0" hangingPunct="1">
              <a:spcBef>
                <a:spcPts val="561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788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en-US" sz="800" cap="none" dirty="0">
                <a:solidFill>
                  <a:schemeClr val="bg1"/>
                </a:solidFill>
              </a:rPr>
              <a:t>©SparkCognition, Inc. 2019. All rights reserved.</a:t>
            </a:r>
            <a:endParaRPr lang="en-US" sz="800" cap="none" dirty="0">
              <a:solidFill>
                <a:schemeClr val="bg1"/>
              </a:solidFill>
              <a:latin typeface="+mn-lt"/>
              <a:ea typeface="Calibri Light" charset="0"/>
              <a:cs typeface="Calibri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6099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0500" y="188843"/>
            <a:ext cx="355600" cy="29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12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297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4242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967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591" y="452449"/>
            <a:ext cx="9404351" cy="754063"/>
          </a:xfrm>
          <a:prstGeom prst="rect">
            <a:avLst/>
          </a:prstGeom>
        </p:spPr>
        <p:txBody>
          <a:bodyPr/>
          <a:lstStyle>
            <a:lvl1pPr>
              <a:defRPr sz="3001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591" y="1447800"/>
            <a:ext cx="9404351" cy="4800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BCEEE869-C689-D34F-ACAC-581985E401BC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18449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fld id="{E0C54818-BFF5-7F46-A491-1D716D1EC2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544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591" y="452449"/>
            <a:ext cx="9404351" cy="754063"/>
          </a:xfrm>
          <a:prstGeom prst="rect">
            <a:avLst/>
          </a:prstGeom>
        </p:spPr>
        <p:txBody>
          <a:bodyPr/>
          <a:lstStyle>
            <a:lvl1pPr>
              <a:defRPr sz="3001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6119" y="1624237"/>
            <a:ext cx="5205327" cy="463210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351"/>
            </a:lvl1pPr>
            <a:lvl2pPr>
              <a:defRPr sz="1351"/>
            </a:lvl2pPr>
            <a:lvl3pPr>
              <a:defRPr sz="1051"/>
            </a:lvl3pPr>
            <a:lvl4pPr>
              <a:defRPr sz="825"/>
            </a:lvl4pPr>
            <a:lvl5pPr>
              <a:defRPr sz="825"/>
            </a:lvl5pPr>
            <a:lvl6pPr>
              <a:defRPr sz="676"/>
            </a:lvl6pPr>
            <a:lvl7pPr>
              <a:defRPr sz="676"/>
            </a:lvl7pPr>
            <a:lvl8pPr>
              <a:defRPr sz="676"/>
            </a:lvl8pPr>
            <a:lvl9pPr>
              <a:defRPr sz="67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731" y="1624240"/>
            <a:ext cx="5199772" cy="46321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351"/>
            </a:lvl1pPr>
            <a:lvl2pPr>
              <a:defRPr sz="1351"/>
            </a:lvl2pPr>
            <a:lvl3pPr>
              <a:defRPr sz="1051"/>
            </a:lvl3pPr>
            <a:lvl4pPr>
              <a:defRPr sz="825"/>
            </a:lvl4pPr>
            <a:lvl5pPr>
              <a:defRPr sz="825"/>
            </a:lvl5pPr>
            <a:lvl6pPr>
              <a:defRPr sz="676"/>
            </a:lvl6pPr>
            <a:lvl7pPr>
              <a:defRPr sz="676"/>
            </a:lvl7pPr>
            <a:lvl8pPr>
              <a:defRPr sz="676"/>
            </a:lvl8pPr>
            <a:lvl9pPr>
              <a:defRPr sz="67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5472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591" y="452449"/>
            <a:ext cx="9404351" cy="754063"/>
          </a:xfrm>
          <a:prstGeom prst="rect">
            <a:avLst/>
          </a:prstGeom>
        </p:spPr>
        <p:txBody>
          <a:bodyPr/>
          <a:lstStyle>
            <a:lvl1pPr>
              <a:defRPr sz="1801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21" y="1905003"/>
            <a:ext cx="4396340" cy="5762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351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257152" indent="0">
              <a:buNone/>
              <a:defRPr sz="1125" b="1"/>
            </a:lvl2pPr>
            <a:lvl3pPr marL="514299" indent="0">
              <a:buNone/>
              <a:defRPr sz="1013" b="1"/>
            </a:lvl3pPr>
            <a:lvl4pPr marL="771450" indent="0">
              <a:buNone/>
              <a:defRPr sz="900" b="1"/>
            </a:lvl4pPr>
            <a:lvl5pPr marL="1028597" indent="0">
              <a:buNone/>
              <a:defRPr sz="900" b="1"/>
            </a:lvl5pPr>
            <a:lvl6pPr marL="1285748" indent="0">
              <a:buNone/>
              <a:defRPr sz="900" b="1"/>
            </a:lvl6pPr>
            <a:lvl7pPr marL="1542897" indent="0">
              <a:buNone/>
              <a:defRPr sz="900" b="1"/>
            </a:lvl7pPr>
            <a:lvl8pPr marL="1800046" indent="0">
              <a:buNone/>
              <a:defRPr sz="900" b="1"/>
            </a:lvl8pPr>
            <a:lvl9pPr marL="2057195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21" y="2514600"/>
            <a:ext cx="4396340" cy="37417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676"/>
            </a:lvl4pPr>
            <a:lvl5pPr>
              <a:defRPr sz="676"/>
            </a:lvl5pPr>
            <a:lvl6pPr>
              <a:defRPr sz="676"/>
            </a:lvl6pPr>
            <a:lvl7pPr>
              <a:defRPr sz="676"/>
            </a:lvl7pPr>
            <a:lvl8pPr>
              <a:defRPr sz="676"/>
            </a:lvl8pPr>
            <a:lvl9pPr>
              <a:defRPr sz="67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505" y="1905003"/>
            <a:ext cx="4396340" cy="5762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351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257152" indent="0">
              <a:buNone/>
              <a:defRPr sz="1125" b="1"/>
            </a:lvl2pPr>
            <a:lvl3pPr marL="514299" indent="0">
              <a:buNone/>
              <a:defRPr sz="1013" b="1"/>
            </a:lvl3pPr>
            <a:lvl4pPr marL="771450" indent="0">
              <a:buNone/>
              <a:defRPr sz="900" b="1"/>
            </a:lvl4pPr>
            <a:lvl5pPr marL="1028597" indent="0">
              <a:buNone/>
              <a:defRPr sz="900" b="1"/>
            </a:lvl5pPr>
            <a:lvl6pPr marL="1285748" indent="0">
              <a:buNone/>
              <a:defRPr sz="900" b="1"/>
            </a:lvl6pPr>
            <a:lvl7pPr marL="1542897" indent="0">
              <a:buNone/>
              <a:defRPr sz="900" b="1"/>
            </a:lvl7pPr>
            <a:lvl8pPr marL="1800046" indent="0">
              <a:buNone/>
              <a:defRPr sz="900" b="1"/>
            </a:lvl8pPr>
            <a:lvl9pPr marL="2057195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505" y="2514600"/>
            <a:ext cx="4396340" cy="374173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676"/>
            </a:lvl4pPr>
            <a:lvl5pPr>
              <a:defRPr sz="676"/>
            </a:lvl5pPr>
            <a:lvl6pPr>
              <a:defRPr sz="676"/>
            </a:lvl6pPr>
            <a:lvl7pPr>
              <a:defRPr sz="676"/>
            </a:lvl7pPr>
            <a:lvl8pPr>
              <a:defRPr sz="676"/>
            </a:lvl8pPr>
            <a:lvl9pPr>
              <a:defRPr sz="67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065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591" y="452449"/>
            <a:ext cx="9404351" cy="754063"/>
          </a:xfrm>
          <a:prstGeom prst="rect">
            <a:avLst/>
          </a:prstGeom>
        </p:spPr>
        <p:txBody>
          <a:bodyPr/>
          <a:lstStyle>
            <a:lvl1pPr>
              <a:defRPr sz="1801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4E68BA71-EBD6-7648-B132-2AC194DA0E9E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18449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fld id="{E0C54818-BFF5-7F46-A491-1D716D1EC2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858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558C19EC-AE60-474A-9EBD-A969E38479BE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118449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fld id="{E0C54818-BFF5-7F46-A491-1D716D1EC2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79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60" y="1447800"/>
            <a:ext cx="3401065" cy="1447800"/>
          </a:xfrm>
          <a:prstGeom prst="rect">
            <a:avLst/>
          </a:prstGeom>
        </p:spPr>
        <p:txBody>
          <a:bodyPr anchor="b"/>
          <a:lstStyle>
            <a:lvl1pPr algn="l">
              <a:defRPr sz="1351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22" y="1447800"/>
            <a:ext cx="5195999" cy="4572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1125"/>
            </a:lvl1pPr>
            <a:lvl2pPr>
              <a:defRPr sz="1013"/>
            </a:lvl2pPr>
            <a:lvl3pPr>
              <a:defRPr sz="900"/>
            </a:lvl3pPr>
            <a:lvl4pPr>
              <a:defRPr sz="788"/>
            </a:lvl4pPr>
            <a:lvl5pPr>
              <a:defRPr sz="788"/>
            </a:lvl5pPr>
            <a:lvl6pPr>
              <a:defRPr sz="788"/>
            </a:lvl6pPr>
            <a:lvl7pPr>
              <a:defRPr sz="788"/>
            </a:lvl7pPr>
            <a:lvl8pPr>
              <a:defRPr sz="788"/>
            </a:lvl8pPr>
            <a:lvl9pPr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61" y="3129286"/>
            <a:ext cx="3401063" cy="28955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88"/>
            </a:lvl1pPr>
            <a:lvl2pPr marL="257152" indent="0">
              <a:buNone/>
              <a:defRPr sz="676"/>
            </a:lvl2pPr>
            <a:lvl3pPr marL="514299" indent="0">
              <a:buNone/>
              <a:defRPr sz="561"/>
            </a:lvl3pPr>
            <a:lvl4pPr marL="771450" indent="0">
              <a:buNone/>
              <a:defRPr sz="507"/>
            </a:lvl4pPr>
            <a:lvl5pPr marL="1028597" indent="0">
              <a:buNone/>
              <a:defRPr sz="507"/>
            </a:lvl5pPr>
            <a:lvl6pPr marL="1285748" indent="0">
              <a:buNone/>
              <a:defRPr sz="507"/>
            </a:lvl6pPr>
            <a:lvl7pPr marL="1542897" indent="0">
              <a:buNone/>
              <a:defRPr sz="507"/>
            </a:lvl7pPr>
            <a:lvl8pPr marL="1800046" indent="0">
              <a:buNone/>
              <a:defRPr sz="507"/>
            </a:lvl8pPr>
            <a:lvl9pPr marL="2057195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0998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9" y="1854192"/>
            <a:ext cx="5092907" cy="157480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025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51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900"/>
            </a:lvl1pPr>
            <a:lvl2pPr marL="257152" indent="0">
              <a:buNone/>
              <a:defRPr sz="900"/>
            </a:lvl2pPr>
            <a:lvl3pPr marL="514299" indent="0">
              <a:buNone/>
              <a:defRPr sz="900"/>
            </a:lvl3pPr>
            <a:lvl4pPr marL="771450" indent="0">
              <a:buNone/>
              <a:defRPr sz="900"/>
            </a:lvl4pPr>
            <a:lvl5pPr marL="1028597" indent="0">
              <a:buNone/>
              <a:defRPr sz="900"/>
            </a:lvl5pPr>
            <a:lvl6pPr marL="1285748" indent="0">
              <a:buNone/>
              <a:defRPr sz="900"/>
            </a:lvl6pPr>
            <a:lvl7pPr marL="1542897" indent="0">
              <a:buNone/>
              <a:defRPr sz="900"/>
            </a:lvl7pPr>
            <a:lvl8pPr marL="1800046" indent="0">
              <a:buNone/>
              <a:defRPr sz="900"/>
            </a:lvl8pPr>
            <a:lvl9pPr marL="2057195" indent="0">
              <a:buNone/>
              <a:defRPr sz="9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63" y="3657600"/>
            <a:ext cx="5084980" cy="1371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788"/>
            </a:lvl1pPr>
            <a:lvl2pPr marL="257152" indent="0">
              <a:buNone/>
              <a:defRPr sz="676"/>
            </a:lvl2pPr>
            <a:lvl3pPr marL="514299" indent="0">
              <a:buNone/>
              <a:defRPr sz="561"/>
            </a:lvl3pPr>
            <a:lvl4pPr marL="771450" indent="0">
              <a:buNone/>
              <a:defRPr sz="507"/>
            </a:lvl4pPr>
            <a:lvl5pPr marL="1028597" indent="0">
              <a:buNone/>
              <a:defRPr sz="507"/>
            </a:lvl5pPr>
            <a:lvl6pPr marL="1285748" indent="0">
              <a:buNone/>
              <a:defRPr sz="507"/>
            </a:lvl6pPr>
            <a:lvl7pPr marL="1542897" indent="0">
              <a:buNone/>
              <a:defRPr sz="507"/>
            </a:lvl7pPr>
            <a:lvl8pPr marL="1800046" indent="0">
              <a:buNone/>
              <a:defRPr sz="507"/>
            </a:lvl8pPr>
            <a:lvl9pPr marL="2057195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5142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0500" y="188843"/>
            <a:ext cx="355600" cy="297305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 userDrawn="1"/>
        </p:nvSpPr>
        <p:spPr>
          <a:xfrm>
            <a:off x="8734618" y="6520037"/>
            <a:ext cx="3241482" cy="337963"/>
          </a:xfrm>
          <a:prstGeom prst="rect">
            <a:avLst/>
          </a:prstGeom>
        </p:spPr>
        <p:txBody>
          <a:bodyPr/>
          <a:lstStyle>
            <a:lvl1pPr marL="0" indent="0" algn="l" defTabSz="255968" rtl="0" eaLnBrk="0" fontAlgn="base" hangingPunct="0">
              <a:spcBef>
                <a:spcPts val="561"/>
              </a:spcBef>
              <a:spcAft>
                <a:spcPct val="0"/>
              </a:spcAft>
              <a:buClr>
                <a:srgbClr val="B7B7B7"/>
              </a:buClr>
              <a:buSzPct val="80000"/>
              <a:buFont typeface="Wingdings 3" panose="05040102010807070707" pitchFamily="18" charset="2"/>
              <a:buNone/>
              <a:defRPr sz="150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257152" indent="0" algn="ctr" defTabSz="255968" rtl="0" eaLnBrk="0" fontAlgn="base" hangingPunct="0">
              <a:spcBef>
                <a:spcPts val="561"/>
              </a:spcBef>
              <a:spcAft>
                <a:spcPct val="0"/>
              </a:spcAft>
              <a:buClr>
                <a:srgbClr val="B7B7B7"/>
              </a:buClr>
              <a:buSzPct val="80000"/>
              <a:buFont typeface="Wingdings 3" panose="05040102010807070707" pitchFamily="18" charset="2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514299" indent="0" algn="ctr" defTabSz="255968" rtl="0" eaLnBrk="0" fontAlgn="base" hangingPunct="0">
              <a:spcBef>
                <a:spcPts val="561"/>
              </a:spcBef>
              <a:spcAft>
                <a:spcPct val="0"/>
              </a:spcAft>
              <a:buClr>
                <a:srgbClr val="B7B7B7"/>
              </a:buClr>
              <a:buSzPct val="80000"/>
              <a:buFont typeface="Wingdings 3" panose="05040102010807070707" pitchFamily="18" charset="2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771450" indent="0" algn="ctr" defTabSz="255968" rtl="0" eaLnBrk="0" fontAlgn="base" hangingPunct="0">
              <a:spcBef>
                <a:spcPts val="561"/>
              </a:spcBef>
              <a:spcAft>
                <a:spcPct val="0"/>
              </a:spcAft>
              <a:buClr>
                <a:srgbClr val="B7B7B7"/>
              </a:buClr>
              <a:buSzPct val="80000"/>
              <a:buFont typeface="Wingdings 3" panose="05040102010807070707" pitchFamily="18" charset="2"/>
              <a:buNone/>
              <a:defRPr sz="1051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028597" indent="0" algn="ctr" defTabSz="255968" rtl="0" eaLnBrk="0" fontAlgn="base" hangingPunct="0">
              <a:spcBef>
                <a:spcPts val="561"/>
              </a:spcBef>
              <a:spcAft>
                <a:spcPct val="0"/>
              </a:spcAft>
              <a:buClr>
                <a:srgbClr val="B7B7B7"/>
              </a:buClr>
              <a:buSzPct val="80000"/>
              <a:buFont typeface="Wingdings 3" panose="05040102010807070707" pitchFamily="18" charset="2"/>
              <a:buNone/>
              <a:defRPr sz="1051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1285748" indent="0" algn="ctr" defTabSz="257152" rtl="0" eaLnBrk="1" latinLnBrk="0" hangingPunct="1">
              <a:spcBef>
                <a:spcPts val="561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788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1542897" indent="0" algn="ctr" defTabSz="257152" rtl="0" eaLnBrk="1" latinLnBrk="0" hangingPunct="1">
              <a:spcBef>
                <a:spcPts val="561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788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1800046" indent="0" algn="ctr" defTabSz="257152" rtl="0" eaLnBrk="1" latinLnBrk="0" hangingPunct="1">
              <a:spcBef>
                <a:spcPts val="561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788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2057195" indent="0" algn="ctr" defTabSz="257152" rtl="0" eaLnBrk="1" latinLnBrk="0" hangingPunct="1">
              <a:spcBef>
                <a:spcPts val="561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788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en-US" sz="800" cap="none" dirty="0">
                <a:solidFill>
                  <a:schemeClr val="bg1"/>
                </a:solidFill>
              </a:rPr>
              <a:t>©SparkCognition, Inc. 2019. All rights reserved.</a:t>
            </a:r>
            <a:endParaRPr lang="en-US" sz="800" cap="none" dirty="0">
              <a:solidFill>
                <a:schemeClr val="bg1"/>
              </a:solidFill>
              <a:latin typeface="+mn-lt"/>
              <a:ea typeface="Calibri Light" charset="0"/>
              <a:cs typeface="Calibri Light" charset="0"/>
            </a:endParaRP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76A3EAC8-D445-374B-A530-AA76D738BA28}"/>
              </a:ext>
            </a:extLst>
          </p:cNvPr>
          <p:cNvSpPr>
            <a:spLocks noGrp="1"/>
          </p:cNvSpPr>
          <p:nvPr>
            <p:ph type="ftr" idx="3"/>
          </p:nvPr>
        </p:nvSpPr>
        <p:spPr>
          <a:xfrm>
            <a:off x="118449" y="6356350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E0C54818-BFF5-7F46-A491-1D716D1EC2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8854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74" r:id="rId21"/>
    <p:sldLayoutId id="2147483776" r:id="rId22"/>
    <p:sldLayoutId id="2147483777" r:id="rId23"/>
    <p:sldLayoutId id="2147483778" r:id="rId24"/>
  </p:sldLayoutIdLst>
  <p:hf sldNum="0" hdr="0" dt="0"/>
  <p:txStyles>
    <p:titleStyle>
      <a:lvl1pPr algn="l" defTabSz="255968" rtl="0" eaLnBrk="0" fontAlgn="base" hangingPunct="0">
        <a:spcBef>
          <a:spcPct val="0"/>
        </a:spcBef>
        <a:spcAft>
          <a:spcPct val="0"/>
        </a:spcAft>
        <a:defRPr sz="3001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255968" rtl="0" eaLnBrk="0" fontAlgn="base" hangingPunct="0">
        <a:spcBef>
          <a:spcPct val="0"/>
        </a:spcBef>
        <a:spcAft>
          <a:spcPct val="0"/>
        </a:spcAft>
        <a:defRPr sz="3001">
          <a:solidFill>
            <a:schemeClr val="tx2"/>
          </a:solidFill>
          <a:latin typeface="Calibri Light" panose="020F0302020204030204" pitchFamily="34" charset="0"/>
        </a:defRPr>
      </a:lvl2pPr>
      <a:lvl3pPr algn="l" defTabSz="255968" rtl="0" eaLnBrk="0" fontAlgn="base" hangingPunct="0">
        <a:spcBef>
          <a:spcPct val="0"/>
        </a:spcBef>
        <a:spcAft>
          <a:spcPct val="0"/>
        </a:spcAft>
        <a:defRPr sz="3001">
          <a:solidFill>
            <a:schemeClr val="tx2"/>
          </a:solidFill>
          <a:latin typeface="Calibri Light" panose="020F0302020204030204" pitchFamily="34" charset="0"/>
        </a:defRPr>
      </a:lvl3pPr>
      <a:lvl4pPr algn="l" defTabSz="255968" rtl="0" eaLnBrk="0" fontAlgn="base" hangingPunct="0">
        <a:spcBef>
          <a:spcPct val="0"/>
        </a:spcBef>
        <a:spcAft>
          <a:spcPct val="0"/>
        </a:spcAft>
        <a:defRPr sz="3001">
          <a:solidFill>
            <a:schemeClr val="tx2"/>
          </a:solidFill>
          <a:latin typeface="Calibri Light" panose="020F0302020204030204" pitchFamily="34" charset="0"/>
        </a:defRPr>
      </a:lvl4pPr>
      <a:lvl5pPr algn="l" defTabSz="255968" rtl="0" eaLnBrk="0" fontAlgn="base" hangingPunct="0">
        <a:spcBef>
          <a:spcPct val="0"/>
        </a:spcBef>
        <a:spcAft>
          <a:spcPct val="0"/>
        </a:spcAft>
        <a:defRPr sz="3001">
          <a:solidFill>
            <a:schemeClr val="tx2"/>
          </a:solidFill>
          <a:latin typeface="Calibri Light" panose="020F030202020403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91675" indent="-191675" algn="l" defTabSz="255968" rtl="0" eaLnBrk="0" fontAlgn="base" hangingPunct="0">
        <a:spcBef>
          <a:spcPts val="561"/>
        </a:spcBef>
        <a:spcAft>
          <a:spcPct val="0"/>
        </a:spcAft>
        <a:buClr>
          <a:srgbClr val="B7B7B7"/>
        </a:buClr>
        <a:buSzPct val="80000"/>
        <a:buFont typeface="Wingdings 3" panose="05040102010807070707" pitchFamily="18" charset="2"/>
        <a:buChar char=""/>
        <a:defRPr sz="1500" kern="1200">
          <a:solidFill>
            <a:schemeClr val="tx1"/>
          </a:solidFill>
          <a:latin typeface="+mj-lt"/>
          <a:ea typeface="+mj-ea"/>
          <a:cs typeface="+mj-cs"/>
        </a:defRPr>
      </a:lvl1pPr>
      <a:lvl2pPr marL="416687" indent="-159533" algn="l" defTabSz="255968" rtl="0" eaLnBrk="0" fontAlgn="base" hangingPunct="0">
        <a:spcBef>
          <a:spcPts val="561"/>
        </a:spcBef>
        <a:spcAft>
          <a:spcPct val="0"/>
        </a:spcAft>
        <a:buClr>
          <a:srgbClr val="B7B7B7"/>
        </a:buClr>
        <a:buSzPct val="80000"/>
        <a:buFont typeface="Wingdings 3" panose="05040102010807070707" pitchFamily="18" charset="2"/>
        <a:buChar char=""/>
        <a:defRPr kern="1200">
          <a:solidFill>
            <a:schemeClr val="tx1"/>
          </a:solidFill>
          <a:latin typeface="+mj-lt"/>
          <a:ea typeface="+mj-ea"/>
          <a:cs typeface="+mj-cs"/>
        </a:defRPr>
      </a:lvl2pPr>
      <a:lvl3pPr marL="641700" indent="-127389" algn="l" defTabSz="255968" rtl="0" eaLnBrk="0" fontAlgn="base" hangingPunct="0">
        <a:spcBef>
          <a:spcPts val="561"/>
        </a:spcBef>
        <a:spcAft>
          <a:spcPct val="0"/>
        </a:spcAft>
        <a:buClr>
          <a:srgbClr val="B7B7B7"/>
        </a:buClr>
        <a:buSzPct val="80000"/>
        <a:buFont typeface="Wingdings 3" panose="05040102010807070707" pitchFamily="18" charset="2"/>
        <a:buChar char=""/>
        <a:defRPr kern="1200">
          <a:solidFill>
            <a:schemeClr val="tx1"/>
          </a:solidFill>
          <a:latin typeface="+mj-lt"/>
          <a:ea typeface="+mj-ea"/>
          <a:cs typeface="+mj-cs"/>
        </a:defRPr>
      </a:lvl3pPr>
      <a:lvl4pPr marL="898855" indent="-127389" algn="l" defTabSz="255968" rtl="0" eaLnBrk="0" fontAlgn="base" hangingPunct="0">
        <a:spcBef>
          <a:spcPts val="561"/>
        </a:spcBef>
        <a:spcAft>
          <a:spcPct val="0"/>
        </a:spcAft>
        <a:buClr>
          <a:srgbClr val="B7B7B7"/>
        </a:buClr>
        <a:buSzPct val="80000"/>
        <a:buFont typeface="Wingdings 3" panose="05040102010807070707" pitchFamily="18" charset="2"/>
        <a:buChar char=""/>
        <a:defRPr sz="1051" kern="1200">
          <a:solidFill>
            <a:schemeClr val="tx1"/>
          </a:solidFill>
          <a:latin typeface="+mj-lt"/>
          <a:ea typeface="+mj-ea"/>
          <a:cs typeface="+mj-cs"/>
        </a:defRPr>
      </a:lvl4pPr>
      <a:lvl5pPr marL="1156011" indent="-127389" algn="l" defTabSz="255968" rtl="0" eaLnBrk="0" fontAlgn="base" hangingPunct="0">
        <a:spcBef>
          <a:spcPts val="561"/>
        </a:spcBef>
        <a:spcAft>
          <a:spcPct val="0"/>
        </a:spcAft>
        <a:buClr>
          <a:srgbClr val="B7B7B7"/>
        </a:buClr>
        <a:buSzPct val="80000"/>
        <a:buFont typeface="Wingdings 3" panose="05040102010807070707" pitchFamily="18" charset="2"/>
        <a:buChar char=""/>
        <a:defRPr sz="1051" kern="1200">
          <a:solidFill>
            <a:schemeClr val="tx1"/>
          </a:solidFill>
          <a:latin typeface="+mj-lt"/>
          <a:ea typeface="+mj-ea"/>
          <a:cs typeface="+mj-cs"/>
        </a:defRPr>
      </a:lvl5pPr>
      <a:lvl6pPr marL="1409485" indent="-128575" algn="l" defTabSz="257152" rtl="0" eaLnBrk="1" latinLnBrk="0" hangingPunct="1">
        <a:spcBef>
          <a:spcPts val="561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788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1671472" indent="-128575" algn="l" defTabSz="257152" rtl="0" eaLnBrk="1" latinLnBrk="0" hangingPunct="1">
        <a:spcBef>
          <a:spcPts val="561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788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1928622" indent="-128575" algn="l" defTabSz="257152" rtl="0" eaLnBrk="1" latinLnBrk="0" hangingPunct="1">
        <a:spcBef>
          <a:spcPts val="561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788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185772" indent="-128575" algn="l" defTabSz="257152" rtl="0" eaLnBrk="1" latinLnBrk="0" hangingPunct="1">
        <a:spcBef>
          <a:spcPts val="561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788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25715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52" algn="l" defTabSz="25715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299" algn="l" defTabSz="25715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50" algn="l" defTabSz="25715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597" algn="l" defTabSz="25715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748" algn="l" defTabSz="25715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897" algn="l" defTabSz="25715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046" algn="l" defTabSz="25715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195" algn="l" defTabSz="25715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0.png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hyperlink" Target="mailto:jritter@sparkcognition.co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www.sparkcognition.com/darwin-trial/" TargetMode="External"/><Relationship Id="rId4" Type="http://schemas.openxmlformats.org/officeDocument/2006/relationships/image" Target="../media/image4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1"/>
            <a:ext cx="6858000" cy="1219200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B32A26-8A17-B142-9199-A794A4B41D7F}"/>
              </a:ext>
            </a:extLst>
          </p:cNvPr>
          <p:cNvSpPr txBox="1">
            <a:spLocks/>
          </p:cNvSpPr>
          <p:nvPr/>
        </p:nvSpPr>
        <p:spPr>
          <a:xfrm>
            <a:off x="-322728" y="675457"/>
            <a:ext cx="9251318" cy="16563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5400" b="1" i="0" kern="1200" cap="all" spc="30" baseline="0" dirty="0">
                <a:solidFill>
                  <a:schemeClr val="bg1"/>
                </a:solidFill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r>
              <a:rPr lang="en-US" sz="6000" cap="none" dirty="0">
                <a:solidFill>
                  <a:srgbClr val="FFC000"/>
                </a:solidFill>
              </a:rPr>
              <a:t>A Neuro-evolutionary Approach to Automated Model Building</a:t>
            </a:r>
            <a:endParaRPr lang="en-US" sz="6000" cap="none" dirty="0">
              <a:solidFill>
                <a:schemeClr val="tx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9FFC06-274D-6847-9F09-56E030EA03B0}"/>
              </a:ext>
            </a:extLst>
          </p:cNvPr>
          <p:cNvGrpSpPr/>
          <p:nvPr/>
        </p:nvGrpSpPr>
        <p:grpSpPr>
          <a:xfrm>
            <a:off x="8715072" y="49193"/>
            <a:ext cx="3476928" cy="913246"/>
            <a:chOff x="8384326" y="1027134"/>
            <a:chExt cx="3476928" cy="91324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88E5BD6-7F73-4143-8D49-26B5AA8933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87751"/>
            <a:stretch/>
          </p:blipFill>
          <p:spPr>
            <a:xfrm>
              <a:off x="8384326" y="1027134"/>
              <a:ext cx="457200" cy="913246"/>
            </a:xfrm>
            <a:prstGeom prst="rect">
              <a:avLst/>
            </a:prstGeom>
            <a:noFill/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177E89E-94F1-5C48-BE87-ADDD12C3047C}"/>
                </a:ext>
              </a:extLst>
            </p:cNvPr>
            <p:cNvSpPr txBox="1"/>
            <p:nvPr/>
          </p:nvSpPr>
          <p:spPr>
            <a:xfrm>
              <a:off x="8841526" y="1124086"/>
              <a:ext cx="28988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>
                  <a:latin typeface="+mj-lt"/>
                </a:rPr>
                <a:t>sparkcognition</a:t>
              </a:r>
              <a:endParaRPr lang="en-US" sz="3600" dirty="0">
                <a:latin typeface="+mj-l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BCBFBE1-ACD3-5640-998E-22BA1FA6106C}"/>
                </a:ext>
              </a:extLst>
            </p:cNvPr>
            <p:cNvSpPr txBox="1"/>
            <p:nvPr/>
          </p:nvSpPr>
          <p:spPr>
            <a:xfrm>
              <a:off x="11538730" y="1319279"/>
              <a:ext cx="32252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TM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6107BE3-3571-F140-B3A3-BE8589BBE2D6}"/>
              </a:ext>
            </a:extLst>
          </p:cNvPr>
          <p:cNvSpPr txBox="1"/>
          <p:nvPr/>
        </p:nvSpPr>
        <p:spPr>
          <a:xfrm>
            <a:off x="7279501" y="5430869"/>
            <a:ext cx="49124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</a:schemeClr>
                </a:solidFill>
              </a:rPr>
              <a:t>Jeremy Ritter</a:t>
            </a:r>
          </a:p>
          <a:p>
            <a:r>
              <a:rPr lang="en-US" sz="2400" b="1" dirty="0">
                <a:solidFill>
                  <a:schemeClr val="tx1">
                    <a:lumMod val="75000"/>
                  </a:schemeClr>
                </a:solidFill>
              </a:rPr>
              <a:t>Senior Data Scientist, </a:t>
            </a:r>
            <a:r>
              <a:rPr lang="en-US" sz="2400" b="1" dirty="0" err="1">
                <a:solidFill>
                  <a:schemeClr val="tx1">
                    <a:lumMod val="75000"/>
                  </a:schemeClr>
                </a:solidFill>
              </a:rPr>
              <a:t>SparkCognition</a:t>
            </a:r>
            <a:endParaRPr lang="en-US" sz="2400" b="1" dirty="0">
              <a:solidFill>
                <a:schemeClr val="tx1">
                  <a:lumMod val="75000"/>
                </a:schemeClr>
              </a:solidFill>
            </a:endParaRPr>
          </a:p>
          <a:p>
            <a:r>
              <a:rPr lang="en-US" sz="2400" b="1" dirty="0">
                <a:solidFill>
                  <a:schemeClr val="tx1">
                    <a:lumMod val="75000"/>
                  </a:schemeClr>
                </a:solidFill>
              </a:rPr>
              <a:t>PhD Astronomy, UT Austin</a:t>
            </a:r>
          </a:p>
        </p:txBody>
      </p:sp>
    </p:spTree>
    <p:extLst>
      <p:ext uri="{BB962C8B-B14F-4D97-AF65-F5344CB8AC3E}">
        <p14:creationId xmlns:p14="http://schemas.microsoft.com/office/powerpoint/2010/main" val="300696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DB9620F-2DFA-3A45-8227-DD6F52AA8EBA}"/>
              </a:ext>
            </a:extLst>
          </p:cNvPr>
          <p:cNvSpPr txBox="1">
            <a:spLocks/>
          </p:cNvSpPr>
          <p:nvPr/>
        </p:nvSpPr>
        <p:spPr>
          <a:xfrm>
            <a:off x="365759" y="365126"/>
            <a:ext cx="11969492" cy="79132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677B"/>
                </a:solidFill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r>
              <a:rPr lang="en-US" dirty="0"/>
              <a:t>Dimensionality minimization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D31CA9-C05F-7744-9C77-8B238CC2E3AA}"/>
              </a:ext>
            </a:extLst>
          </p:cNvPr>
          <p:cNvSpPr/>
          <p:nvPr/>
        </p:nvSpPr>
        <p:spPr>
          <a:xfrm>
            <a:off x="365759" y="1025644"/>
            <a:ext cx="89770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Minimize the search space by starting simple and evolving complexity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2013E8-88EF-CC45-8A26-F610C246118D}"/>
              </a:ext>
            </a:extLst>
          </p:cNvPr>
          <p:cNvSpPr txBox="1"/>
          <p:nvPr/>
        </p:nvSpPr>
        <p:spPr>
          <a:xfrm>
            <a:off x="2583758" y="43579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27B431-4AB5-0E4F-8023-2B7538A50916}"/>
              </a:ext>
            </a:extLst>
          </p:cNvPr>
          <p:cNvSpPr txBox="1"/>
          <p:nvPr/>
        </p:nvSpPr>
        <p:spPr>
          <a:xfrm>
            <a:off x="165586" y="6494880"/>
            <a:ext cx="10134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 NEAT, Stanley 2002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25ACE4-2E95-AA40-9CEA-AFE761FE6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029" y="2582562"/>
            <a:ext cx="787400" cy="7799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36D53E-6493-174E-8F65-07CB3600B4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751"/>
          <a:stretch/>
        </p:blipFill>
        <p:spPr>
          <a:xfrm>
            <a:off x="11571279" y="181669"/>
            <a:ext cx="457200" cy="913246"/>
          </a:xfrm>
          <a:prstGeom prst="rect">
            <a:avLst/>
          </a:prstGeom>
          <a:solidFill>
            <a:srgbClr val="EAEFF3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6C70C3-DD85-9D47-9574-522C7A3B06A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7757" y="2253130"/>
            <a:ext cx="4440773" cy="31256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90F632-7C8F-ED47-B595-0E11A41B31C4}"/>
              </a:ext>
            </a:extLst>
          </p:cNvPr>
          <p:cNvSpPr txBox="1"/>
          <p:nvPr/>
        </p:nvSpPr>
        <p:spPr>
          <a:xfrm>
            <a:off x="9760742" y="5071047"/>
            <a:ext cx="2267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Stanley &amp; </a:t>
            </a:r>
            <a:r>
              <a:rPr lang="en-US" sz="1400" dirty="0" err="1">
                <a:solidFill>
                  <a:schemeClr val="bg1"/>
                </a:solidFill>
              </a:rPr>
              <a:t>Miikkulainen</a:t>
            </a:r>
            <a:r>
              <a:rPr lang="en-US" sz="1400" dirty="0">
                <a:solidFill>
                  <a:schemeClr val="bg1"/>
                </a:solidFill>
              </a:rPr>
              <a:t> 2002</a:t>
            </a:r>
          </a:p>
        </p:txBody>
      </p:sp>
    </p:spTree>
    <p:extLst>
      <p:ext uri="{BB962C8B-B14F-4D97-AF65-F5344CB8AC3E}">
        <p14:creationId xmlns:p14="http://schemas.microsoft.com/office/powerpoint/2010/main" val="93824927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DB9620F-2DFA-3A45-8227-DD6F52AA8EBA}"/>
              </a:ext>
            </a:extLst>
          </p:cNvPr>
          <p:cNvSpPr txBox="1">
            <a:spLocks/>
          </p:cNvSpPr>
          <p:nvPr/>
        </p:nvSpPr>
        <p:spPr>
          <a:xfrm>
            <a:off x="365759" y="365126"/>
            <a:ext cx="11969492" cy="79132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677B"/>
                </a:solidFill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r>
              <a:rPr lang="en-US" dirty="0"/>
              <a:t>Genetic encoding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2013E8-88EF-CC45-8A26-F610C246118D}"/>
              </a:ext>
            </a:extLst>
          </p:cNvPr>
          <p:cNvSpPr txBox="1"/>
          <p:nvPr/>
        </p:nvSpPr>
        <p:spPr>
          <a:xfrm>
            <a:off x="2583758" y="43579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27B431-4AB5-0E4F-8023-2B7538A50916}"/>
              </a:ext>
            </a:extLst>
          </p:cNvPr>
          <p:cNvSpPr txBox="1"/>
          <p:nvPr/>
        </p:nvSpPr>
        <p:spPr>
          <a:xfrm>
            <a:off x="165586" y="6494880"/>
            <a:ext cx="10134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 NEAT, Stanley 2002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25ACE4-2E95-AA40-9CEA-AFE761FE6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029" y="2582562"/>
            <a:ext cx="787400" cy="7799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36D53E-6493-174E-8F65-07CB3600B4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751"/>
          <a:stretch/>
        </p:blipFill>
        <p:spPr>
          <a:xfrm>
            <a:off x="11571279" y="181669"/>
            <a:ext cx="457200" cy="913246"/>
          </a:xfrm>
          <a:prstGeom prst="rect">
            <a:avLst/>
          </a:prstGeom>
          <a:solidFill>
            <a:srgbClr val="EAEFF3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E36849-7B71-6B4F-B62E-E68FDFB60F9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6770" y="1563978"/>
            <a:ext cx="9547470" cy="4792678"/>
          </a:xfrm>
          <a:prstGeom prst="rect">
            <a:avLst/>
          </a:prstGeom>
        </p:spPr>
      </p:pic>
      <p:sp>
        <p:nvSpPr>
          <p:cNvPr id="12" name="Google Shape;148;p17">
            <a:extLst>
              <a:ext uri="{FF2B5EF4-FFF2-40B4-BE49-F238E27FC236}">
                <a16:creationId xmlns:a16="http://schemas.microsoft.com/office/drawing/2014/main" id="{DF457F92-8144-114A-B348-F0D3D6036E9A}"/>
              </a:ext>
            </a:extLst>
          </p:cNvPr>
          <p:cNvSpPr txBox="1"/>
          <p:nvPr/>
        </p:nvSpPr>
        <p:spPr>
          <a:xfrm>
            <a:off x="365760" y="998572"/>
            <a:ext cx="74209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kern="0" dirty="0">
                <a:solidFill>
                  <a:srgbClr val="000000"/>
                </a:solidFill>
                <a:latin typeface="Franklin Gothic Medium" panose="020B0603020102020204" pitchFamily="34" charset="0"/>
                <a:ea typeface="Arial"/>
                <a:cs typeface="Arial"/>
                <a:sym typeface="Arial"/>
              </a:rPr>
              <a:t>Tracking structure changes with historical markers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A38347-6A37-8E45-AC2C-045E2967A7D5}"/>
              </a:ext>
            </a:extLst>
          </p:cNvPr>
          <p:cNvSpPr txBox="1"/>
          <p:nvPr/>
        </p:nvSpPr>
        <p:spPr>
          <a:xfrm>
            <a:off x="9760742" y="5071047"/>
            <a:ext cx="2267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Stanley &amp; </a:t>
            </a:r>
            <a:r>
              <a:rPr lang="en-US" sz="1400" dirty="0" err="1">
                <a:solidFill>
                  <a:schemeClr val="bg1"/>
                </a:solidFill>
              </a:rPr>
              <a:t>Miikkulainen</a:t>
            </a:r>
            <a:r>
              <a:rPr lang="en-US" sz="1400" dirty="0">
                <a:solidFill>
                  <a:schemeClr val="bg1"/>
                </a:solidFill>
              </a:rPr>
              <a:t> 2002</a:t>
            </a:r>
          </a:p>
        </p:txBody>
      </p:sp>
    </p:spTree>
    <p:extLst>
      <p:ext uri="{BB962C8B-B14F-4D97-AF65-F5344CB8AC3E}">
        <p14:creationId xmlns:p14="http://schemas.microsoft.com/office/powerpoint/2010/main" val="216601588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020334" y="4649818"/>
            <a:ext cx="173390" cy="346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B9620F-2DFA-3A45-8227-DD6F52AA8EBA}"/>
              </a:ext>
            </a:extLst>
          </p:cNvPr>
          <p:cNvSpPr txBox="1">
            <a:spLocks/>
          </p:cNvSpPr>
          <p:nvPr/>
        </p:nvSpPr>
        <p:spPr>
          <a:xfrm>
            <a:off x="365759" y="365126"/>
            <a:ext cx="11969492" cy="79132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677B"/>
                </a:solidFill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r>
              <a:rPr lang="en-US" dirty="0"/>
              <a:t>Mutation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2013E8-88EF-CC45-8A26-F610C246118D}"/>
              </a:ext>
            </a:extLst>
          </p:cNvPr>
          <p:cNvSpPr txBox="1"/>
          <p:nvPr/>
        </p:nvSpPr>
        <p:spPr>
          <a:xfrm>
            <a:off x="2583758" y="43579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27B431-4AB5-0E4F-8023-2B7538A50916}"/>
              </a:ext>
            </a:extLst>
          </p:cNvPr>
          <p:cNvSpPr txBox="1"/>
          <p:nvPr/>
        </p:nvSpPr>
        <p:spPr>
          <a:xfrm>
            <a:off x="165586" y="6494880"/>
            <a:ext cx="10134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 NEAT, Stanley 2002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25ACE4-2E95-AA40-9CEA-AFE761FE6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029" y="2582562"/>
            <a:ext cx="787400" cy="7799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36D53E-6493-174E-8F65-07CB3600B4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751"/>
          <a:stretch/>
        </p:blipFill>
        <p:spPr>
          <a:xfrm>
            <a:off x="11571279" y="181669"/>
            <a:ext cx="457200" cy="913246"/>
          </a:xfrm>
          <a:prstGeom prst="rect">
            <a:avLst/>
          </a:prstGeom>
          <a:solidFill>
            <a:srgbClr val="EAEFF3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04885A-BFBD-DA41-832C-ADCDCE23585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2517575" y="1524522"/>
            <a:ext cx="7665860" cy="4871590"/>
          </a:xfrm>
          <a:prstGeom prst="rect">
            <a:avLst/>
          </a:prstGeom>
        </p:spPr>
      </p:pic>
      <p:sp>
        <p:nvSpPr>
          <p:cNvPr id="14" name="Google Shape;148;p17">
            <a:extLst>
              <a:ext uri="{FF2B5EF4-FFF2-40B4-BE49-F238E27FC236}">
                <a16:creationId xmlns:a16="http://schemas.microsoft.com/office/drawing/2014/main" id="{36B26B0D-D8D1-984B-9CAE-83F996670DFE}"/>
              </a:ext>
            </a:extLst>
          </p:cNvPr>
          <p:cNvSpPr txBox="1"/>
          <p:nvPr/>
        </p:nvSpPr>
        <p:spPr>
          <a:xfrm>
            <a:off x="365760" y="998572"/>
            <a:ext cx="74209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kern="0" dirty="0">
                <a:solidFill>
                  <a:srgbClr val="000000"/>
                </a:solidFill>
                <a:latin typeface="Franklin Gothic Medium" panose="020B0603020102020204" pitchFamily="34" charset="0"/>
                <a:ea typeface="Arial"/>
                <a:cs typeface="Arial"/>
                <a:sym typeface="Arial"/>
              </a:rPr>
              <a:t>Growing new structure through random mutations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961E52-D734-0746-B1F7-B0C26F2CFF9F}"/>
              </a:ext>
            </a:extLst>
          </p:cNvPr>
          <p:cNvSpPr txBox="1"/>
          <p:nvPr/>
        </p:nvSpPr>
        <p:spPr>
          <a:xfrm>
            <a:off x="9760742" y="5071047"/>
            <a:ext cx="2267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Stanley &amp; </a:t>
            </a:r>
            <a:r>
              <a:rPr lang="en-US" sz="1400" dirty="0" err="1">
                <a:solidFill>
                  <a:schemeClr val="bg1"/>
                </a:solidFill>
              </a:rPr>
              <a:t>Miikkulainen</a:t>
            </a:r>
            <a:r>
              <a:rPr lang="en-US" sz="1400" dirty="0">
                <a:solidFill>
                  <a:schemeClr val="bg1"/>
                </a:solidFill>
              </a:rPr>
              <a:t> 2002</a:t>
            </a:r>
          </a:p>
        </p:txBody>
      </p:sp>
    </p:spTree>
    <p:extLst>
      <p:ext uri="{BB962C8B-B14F-4D97-AF65-F5344CB8AC3E}">
        <p14:creationId xmlns:p14="http://schemas.microsoft.com/office/powerpoint/2010/main" val="395727125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562687" y="1367904"/>
            <a:ext cx="7006702" cy="5429174"/>
            <a:chOff x="7460227" y="1357548"/>
            <a:chExt cx="5323218" cy="517036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93882" y="1357548"/>
              <a:ext cx="5189563" cy="517036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460227" y="5346076"/>
              <a:ext cx="152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b="1" dirty="0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1DB9620F-2DFA-3A45-8227-DD6F52AA8EBA}"/>
              </a:ext>
            </a:extLst>
          </p:cNvPr>
          <p:cNvSpPr txBox="1">
            <a:spLocks/>
          </p:cNvSpPr>
          <p:nvPr/>
        </p:nvSpPr>
        <p:spPr>
          <a:xfrm>
            <a:off x="365759" y="365126"/>
            <a:ext cx="11969492" cy="79132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677B"/>
                </a:solidFill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r>
              <a:rPr lang="en-US" dirty="0"/>
              <a:t>Reproduction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2013E8-88EF-CC45-8A26-F610C246118D}"/>
              </a:ext>
            </a:extLst>
          </p:cNvPr>
          <p:cNvSpPr txBox="1"/>
          <p:nvPr/>
        </p:nvSpPr>
        <p:spPr>
          <a:xfrm>
            <a:off x="2583758" y="43579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27B431-4AB5-0E4F-8023-2B7538A50916}"/>
              </a:ext>
            </a:extLst>
          </p:cNvPr>
          <p:cNvSpPr txBox="1"/>
          <p:nvPr/>
        </p:nvSpPr>
        <p:spPr>
          <a:xfrm>
            <a:off x="165586" y="6494880"/>
            <a:ext cx="10134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 NEAT, Stanley 2002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25ACE4-2E95-AA40-9CEA-AFE761FE6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029" y="2582562"/>
            <a:ext cx="787400" cy="7799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36D53E-6493-174E-8F65-07CB3600B4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751"/>
          <a:stretch/>
        </p:blipFill>
        <p:spPr>
          <a:xfrm>
            <a:off x="11571279" y="181669"/>
            <a:ext cx="457200" cy="913246"/>
          </a:xfrm>
          <a:prstGeom prst="rect">
            <a:avLst/>
          </a:prstGeom>
          <a:solidFill>
            <a:srgbClr val="EAEFF3"/>
          </a:solidFill>
        </p:spPr>
      </p:pic>
      <p:sp>
        <p:nvSpPr>
          <p:cNvPr id="13" name="Google Shape;148;p17">
            <a:extLst>
              <a:ext uri="{FF2B5EF4-FFF2-40B4-BE49-F238E27FC236}">
                <a16:creationId xmlns:a16="http://schemas.microsoft.com/office/drawing/2014/main" id="{E88CAE87-901A-9C40-8525-8F4D7AC0AA39}"/>
              </a:ext>
            </a:extLst>
          </p:cNvPr>
          <p:cNvSpPr txBox="1"/>
          <p:nvPr/>
        </p:nvSpPr>
        <p:spPr>
          <a:xfrm>
            <a:off x="365760" y="998572"/>
            <a:ext cx="74209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kern="0" dirty="0">
                <a:solidFill>
                  <a:srgbClr val="000000"/>
                </a:solidFill>
                <a:latin typeface="Franklin Gothic Medium" panose="020B0603020102020204" pitchFamily="34" charset="0"/>
                <a:ea typeface="Arial"/>
                <a:cs typeface="Arial"/>
                <a:sym typeface="Arial"/>
              </a:rPr>
              <a:t>Optimize new structure by mating high-fitness parents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9FB162-E689-D447-979C-949BB18F0ABB}"/>
              </a:ext>
            </a:extLst>
          </p:cNvPr>
          <p:cNvSpPr txBox="1"/>
          <p:nvPr/>
        </p:nvSpPr>
        <p:spPr>
          <a:xfrm>
            <a:off x="9760742" y="5071047"/>
            <a:ext cx="2267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Stanley &amp; </a:t>
            </a:r>
            <a:r>
              <a:rPr lang="en-US" sz="1400" dirty="0" err="1">
                <a:solidFill>
                  <a:schemeClr val="bg1"/>
                </a:solidFill>
              </a:rPr>
              <a:t>Miikkulainen</a:t>
            </a:r>
            <a:r>
              <a:rPr lang="en-US" sz="1400" dirty="0">
                <a:solidFill>
                  <a:schemeClr val="bg1"/>
                </a:solidFill>
              </a:rPr>
              <a:t> 2002</a:t>
            </a:r>
          </a:p>
        </p:txBody>
      </p:sp>
    </p:spTree>
    <p:extLst>
      <p:ext uri="{BB962C8B-B14F-4D97-AF65-F5344CB8AC3E}">
        <p14:creationId xmlns:p14="http://schemas.microsoft.com/office/powerpoint/2010/main" val="56300861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DB9620F-2DFA-3A45-8227-DD6F52AA8EBA}"/>
              </a:ext>
            </a:extLst>
          </p:cNvPr>
          <p:cNvSpPr txBox="1">
            <a:spLocks/>
          </p:cNvSpPr>
          <p:nvPr/>
        </p:nvSpPr>
        <p:spPr>
          <a:xfrm>
            <a:off x="365759" y="365126"/>
            <a:ext cx="11969492" cy="79132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677B"/>
                </a:solidFill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r>
              <a:rPr lang="en-US" dirty="0"/>
              <a:t>Speciation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D31CA9-C05F-7744-9C77-8B238CC2E3AA}"/>
              </a:ext>
            </a:extLst>
          </p:cNvPr>
          <p:cNvSpPr/>
          <p:nvPr/>
        </p:nvSpPr>
        <p:spPr>
          <a:xfrm>
            <a:off x="365759" y="1025644"/>
            <a:ext cx="89770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Protect structural innovations from more mature competing networks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2013E8-88EF-CC45-8A26-F610C246118D}"/>
              </a:ext>
            </a:extLst>
          </p:cNvPr>
          <p:cNvSpPr txBox="1"/>
          <p:nvPr/>
        </p:nvSpPr>
        <p:spPr>
          <a:xfrm>
            <a:off x="2583758" y="43579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27B431-4AB5-0E4F-8023-2B7538A50916}"/>
              </a:ext>
            </a:extLst>
          </p:cNvPr>
          <p:cNvSpPr txBox="1"/>
          <p:nvPr/>
        </p:nvSpPr>
        <p:spPr>
          <a:xfrm>
            <a:off x="165586" y="6494880"/>
            <a:ext cx="10134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 NEAT, Stanley 2002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25ACE4-2E95-AA40-9CEA-AFE761FE6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029" y="2582562"/>
            <a:ext cx="787400" cy="7799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36D53E-6493-174E-8F65-07CB3600B4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751"/>
          <a:stretch/>
        </p:blipFill>
        <p:spPr>
          <a:xfrm>
            <a:off x="11571279" y="181669"/>
            <a:ext cx="457200" cy="913246"/>
          </a:xfrm>
          <a:prstGeom prst="rect">
            <a:avLst/>
          </a:prstGeom>
          <a:solidFill>
            <a:srgbClr val="EAEFF3"/>
          </a:solidFill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24F666-7A75-0E46-82DD-66EF801D15D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31842" y="520485"/>
            <a:ext cx="3352800" cy="44323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17835F9-5BA7-A245-83D5-8DEAB0752F8F}"/>
              </a:ext>
            </a:extLst>
          </p:cNvPr>
          <p:cNvSpPr txBox="1"/>
          <p:nvPr/>
        </p:nvSpPr>
        <p:spPr>
          <a:xfrm>
            <a:off x="9760742" y="5071047"/>
            <a:ext cx="2267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Stanley &amp; </a:t>
            </a:r>
            <a:r>
              <a:rPr lang="en-US" sz="1400" dirty="0" err="1">
                <a:solidFill>
                  <a:schemeClr val="bg1"/>
                </a:solidFill>
              </a:rPr>
              <a:t>Miikkulainen</a:t>
            </a:r>
            <a:r>
              <a:rPr lang="en-US" sz="1400" dirty="0">
                <a:solidFill>
                  <a:schemeClr val="bg1"/>
                </a:solidFill>
              </a:rPr>
              <a:t> 2002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29DBC5-0D05-D74D-A15B-56CBE9B9A488}"/>
              </a:ext>
            </a:extLst>
          </p:cNvPr>
          <p:cNvSpPr txBox="1"/>
          <p:nvPr/>
        </p:nvSpPr>
        <p:spPr>
          <a:xfrm>
            <a:off x="911937" y="2046704"/>
            <a:ext cx="637665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Separate species are distinguished by their genetic compatibility distance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The more disjoint or excess genes, the less compatible two networks will be for reproduction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Species fitness is explicitly shared among its members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Species with too many members are penalized, preventing any individual species from completely dominating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Individuals only compete within the species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New innovations in young species are protected from competition with individuals of more mature species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61A26A-333B-744E-9F4A-56A07834C95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66815" y="3441713"/>
            <a:ext cx="18669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3814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67;p67">
            <a:extLst>
              <a:ext uri="{FF2B5EF4-FFF2-40B4-BE49-F238E27FC236}">
                <a16:creationId xmlns:a16="http://schemas.microsoft.com/office/drawing/2014/main" id="{F84300E1-86E0-40B1-A5E9-6191C50F9293}"/>
              </a:ext>
            </a:extLst>
          </p:cNvPr>
          <p:cNvSpPr txBox="1"/>
          <p:nvPr/>
        </p:nvSpPr>
        <p:spPr>
          <a:xfrm>
            <a:off x="436626" y="1304740"/>
            <a:ext cx="31164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en" sz="1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Predicts bearing failure</a:t>
            </a:r>
            <a:endParaRPr sz="1400" b="1" dirty="0">
              <a:solidFill>
                <a:schemeClr val="bg1"/>
              </a:solidFill>
            </a:endParaRPr>
          </a:p>
          <a:p>
            <a:pPr algn="ctr"/>
            <a:r>
              <a:rPr lang="en" sz="1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(400 generations)</a:t>
            </a:r>
            <a:endParaRPr sz="1400" b="1" dirty="0">
              <a:solidFill>
                <a:schemeClr val="bg1"/>
              </a:solidFill>
            </a:endParaRPr>
          </a:p>
        </p:txBody>
      </p:sp>
      <p:sp>
        <p:nvSpPr>
          <p:cNvPr id="5" name="Google Shape;768;p67">
            <a:extLst>
              <a:ext uri="{FF2B5EF4-FFF2-40B4-BE49-F238E27FC236}">
                <a16:creationId xmlns:a16="http://schemas.microsoft.com/office/drawing/2014/main" id="{421B3804-DBB7-4418-BEA8-650A1A5D6A20}"/>
              </a:ext>
            </a:extLst>
          </p:cNvPr>
          <p:cNvSpPr txBox="1"/>
          <p:nvPr/>
        </p:nvSpPr>
        <p:spPr>
          <a:xfrm>
            <a:off x="4382352" y="1304764"/>
            <a:ext cx="31164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en" sz="1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Flies an Airplane</a:t>
            </a:r>
            <a:endParaRPr sz="1400" b="1" dirty="0">
              <a:solidFill>
                <a:schemeClr val="bg1"/>
              </a:solidFill>
            </a:endParaRPr>
          </a:p>
          <a:p>
            <a:pPr algn="ctr"/>
            <a:r>
              <a:rPr lang="en" sz="1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(900 generations)</a:t>
            </a:r>
            <a:endParaRPr sz="1400" b="1" dirty="0">
              <a:solidFill>
                <a:schemeClr val="bg1"/>
              </a:solidFill>
            </a:endParaRPr>
          </a:p>
        </p:txBody>
      </p:sp>
      <p:sp>
        <p:nvSpPr>
          <p:cNvPr id="6" name="Google Shape;769;p67">
            <a:extLst>
              <a:ext uri="{FF2B5EF4-FFF2-40B4-BE49-F238E27FC236}">
                <a16:creationId xmlns:a16="http://schemas.microsoft.com/office/drawing/2014/main" id="{241A447D-32E4-41FF-A633-A13EC3B08505}"/>
              </a:ext>
            </a:extLst>
          </p:cNvPr>
          <p:cNvSpPr txBox="1"/>
          <p:nvPr/>
        </p:nvSpPr>
        <p:spPr>
          <a:xfrm>
            <a:off x="8328078" y="1304740"/>
            <a:ext cx="31164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en" sz="1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Trades Dow Futures</a:t>
            </a:r>
            <a:endParaRPr sz="1400" b="1" dirty="0">
              <a:solidFill>
                <a:schemeClr val="bg1"/>
              </a:solidFill>
            </a:endParaRPr>
          </a:p>
          <a:p>
            <a:pPr algn="ctr"/>
            <a:r>
              <a:rPr lang="en" sz="1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(1000s of generations)</a:t>
            </a:r>
            <a:endParaRPr sz="1400" b="1" dirty="0">
              <a:solidFill>
                <a:schemeClr val="bg1"/>
              </a:solidFill>
            </a:endParaRPr>
          </a:p>
        </p:txBody>
      </p:sp>
      <p:pic>
        <p:nvPicPr>
          <p:cNvPr id="7" name="Google Shape;770;p67">
            <a:extLst>
              <a:ext uri="{FF2B5EF4-FFF2-40B4-BE49-F238E27FC236}">
                <a16:creationId xmlns:a16="http://schemas.microsoft.com/office/drawing/2014/main" id="{24EF8B88-2354-48F5-BE9F-43E2C69BCDFB}"/>
              </a:ext>
            </a:extLst>
          </p:cNvPr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36626" y="2017161"/>
            <a:ext cx="2925070" cy="4030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771;p67">
            <a:extLst>
              <a:ext uri="{FF2B5EF4-FFF2-40B4-BE49-F238E27FC236}">
                <a16:creationId xmlns:a16="http://schemas.microsoft.com/office/drawing/2014/main" id="{A284C6F0-13E2-4148-B142-83AE9A7BEE2C}"/>
              </a:ext>
            </a:extLst>
          </p:cNvPr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212198" y="2017161"/>
            <a:ext cx="3265378" cy="4030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72;p67">
            <a:extLst>
              <a:ext uri="{FF2B5EF4-FFF2-40B4-BE49-F238E27FC236}">
                <a16:creationId xmlns:a16="http://schemas.microsoft.com/office/drawing/2014/main" id="{EBB5F155-DCAF-4EE1-AE0D-B2DAAA77817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92214" y="2138283"/>
            <a:ext cx="3788128" cy="37880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5C38BD2-A689-374A-A376-C1680CD5B0BB}"/>
              </a:ext>
            </a:extLst>
          </p:cNvPr>
          <p:cNvSpPr txBox="1">
            <a:spLocks/>
          </p:cNvSpPr>
          <p:nvPr/>
        </p:nvSpPr>
        <p:spPr>
          <a:xfrm>
            <a:off x="365759" y="365126"/>
            <a:ext cx="11969492" cy="79132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677B"/>
                </a:solidFill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r>
              <a:rPr lang="en-US" dirty="0"/>
              <a:t>Model architecture outputs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B68504-B958-B64F-96D8-972FA9807E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7751"/>
          <a:stretch/>
        </p:blipFill>
        <p:spPr>
          <a:xfrm>
            <a:off x="11571279" y="181669"/>
            <a:ext cx="457200" cy="913246"/>
          </a:xfrm>
          <a:prstGeom prst="rect">
            <a:avLst/>
          </a:prstGeom>
          <a:solidFill>
            <a:srgbClr val="EAEFF3"/>
          </a:solidFill>
        </p:spPr>
      </p:pic>
    </p:spTree>
    <p:extLst>
      <p:ext uri="{BB962C8B-B14F-4D97-AF65-F5344CB8AC3E}">
        <p14:creationId xmlns:p14="http://schemas.microsoft.com/office/powerpoint/2010/main" val="3489551037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D78D568-87FC-254B-BB07-0E8702273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" y="0"/>
            <a:ext cx="12302422" cy="68580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608183" y="2424176"/>
            <a:ext cx="5696705" cy="23383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4200" b="1" spc="30" dirty="0">
                <a:latin typeface="Franklin Gothic Medium" charset="0"/>
                <a:ea typeface="Franklin Gothic Medium" charset="0"/>
                <a:cs typeface="Franklin Gothic Medium" charset="0"/>
              </a:rPr>
              <a:t>Darwin</a:t>
            </a:r>
          </a:p>
          <a:p>
            <a:pPr algn="l">
              <a:lnSpc>
                <a:spcPct val="100000"/>
              </a:lnSpc>
            </a:pPr>
            <a:r>
              <a:rPr lang="en-US" sz="4200" b="1" spc="30" dirty="0">
                <a:latin typeface="Franklin Gothic Medium" charset="0"/>
                <a:ea typeface="Franklin Gothic Medium" charset="0"/>
                <a:cs typeface="Franklin Gothic Medium" charset="0"/>
              </a:rPr>
              <a:t>An Evolutionary Platform for Automated Model Building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8803944" y="6519645"/>
            <a:ext cx="3241482" cy="337963"/>
          </a:xfrm>
          <a:prstGeom prst="rect">
            <a:avLst/>
          </a:prstGeom>
        </p:spPr>
        <p:txBody>
          <a:bodyPr/>
          <a:lstStyle>
            <a:lvl1pPr marL="0" indent="0" algn="l" defTabSz="255968" rtl="0" eaLnBrk="0" fontAlgn="base" hangingPunct="0">
              <a:spcBef>
                <a:spcPts val="561"/>
              </a:spcBef>
              <a:spcAft>
                <a:spcPct val="0"/>
              </a:spcAft>
              <a:buClr>
                <a:srgbClr val="B7B7B7"/>
              </a:buClr>
              <a:buSzPct val="80000"/>
              <a:buFont typeface="Wingdings 3" panose="05040102010807070707" pitchFamily="18" charset="2"/>
              <a:buNone/>
              <a:defRPr sz="150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257152" indent="0" algn="ctr" defTabSz="255968" rtl="0" eaLnBrk="0" fontAlgn="base" hangingPunct="0">
              <a:spcBef>
                <a:spcPts val="561"/>
              </a:spcBef>
              <a:spcAft>
                <a:spcPct val="0"/>
              </a:spcAft>
              <a:buClr>
                <a:srgbClr val="B7B7B7"/>
              </a:buClr>
              <a:buSzPct val="80000"/>
              <a:buFont typeface="Wingdings 3" panose="05040102010807070707" pitchFamily="18" charset="2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514299" indent="0" algn="ctr" defTabSz="255968" rtl="0" eaLnBrk="0" fontAlgn="base" hangingPunct="0">
              <a:spcBef>
                <a:spcPts val="561"/>
              </a:spcBef>
              <a:spcAft>
                <a:spcPct val="0"/>
              </a:spcAft>
              <a:buClr>
                <a:srgbClr val="B7B7B7"/>
              </a:buClr>
              <a:buSzPct val="80000"/>
              <a:buFont typeface="Wingdings 3" panose="05040102010807070707" pitchFamily="18" charset="2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771450" indent="0" algn="ctr" defTabSz="255968" rtl="0" eaLnBrk="0" fontAlgn="base" hangingPunct="0">
              <a:spcBef>
                <a:spcPts val="561"/>
              </a:spcBef>
              <a:spcAft>
                <a:spcPct val="0"/>
              </a:spcAft>
              <a:buClr>
                <a:srgbClr val="B7B7B7"/>
              </a:buClr>
              <a:buSzPct val="80000"/>
              <a:buFont typeface="Wingdings 3" panose="05040102010807070707" pitchFamily="18" charset="2"/>
              <a:buNone/>
              <a:defRPr sz="1051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028597" indent="0" algn="ctr" defTabSz="255968" rtl="0" eaLnBrk="0" fontAlgn="base" hangingPunct="0">
              <a:spcBef>
                <a:spcPts val="561"/>
              </a:spcBef>
              <a:spcAft>
                <a:spcPct val="0"/>
              </a:spcAft>
              <a:buClr>
                <a:srgbClr val="B7B7B7"/>
              </a:buClr>
              <a:buSzPct val="80000"/>
              <a:buFont typeface="Wingdings 3" panose="05040102010807070707" pitchFamily="18" charset="2"/>
              <a:buNone/>
              <a:defRPr sz="1051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1285748" indent="0" algn="ctr" defTabSz="257152" rtl="0" eaLnBrk="1" latinLnBrk="0" hangingPunct="1">
              <a:spcBef>
                <a:spcPts val="561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788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1542897" indent="0" algn="ctr" defTabSz="257152" rtl="0" eaLnBrk="1" latinLnBrk="0" hangingPunct="1">
              <a:spcBef>
                <a:spcPts val="561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788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1800046" indent="0" algn="ctr" defTabSz="257152" rtl="0" eaLnBrk="1" latinLnBrk="0" hangingPunct="1">
              <a:spcBef>
                <a:spcPts val="561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788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2057195" indent="0" algn="ctr" defTabSz="257152" rtl="0" eaLnBrk="1" latinLnBrk="0" hangingPunct="1">
              <a:spcBef>
                <a:spcPts val="561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788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en-US" sz="800" cap="none" dirty="0">
                <a:latin typeface="+mn-lt"/>
              </a:rPr>
              <a:t>©SparkCognition, Inc. 2018. All rights reserved.</a:t>
            </a:r>
            <a:endParaRPr lang="en-US" sz="800" cap="none" dirty="0">
              <a:solidFill>
                <a:schemeClr val="bg1"/>
              </a:solidFill>
              <a:latin typeface="+mn-lt"/>
              <a:ea typeface="Calibri Light" charset="0"/>
              <a:cs typeface="Calibri Light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173264-5B89-834A-A3B3-0A0EFD121E3A}"/>
              </a:ext>
            </a:extLst>
          </p:cNvPr>
          <p:cNvSpPr/>
          <p:nvPr/>
        </p:nvSpPr>
        <p:spPr>
          <a:xfrm>
            <a:off x="8255724" y="2379150"/>
            <a:ext cx="4427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charset="0"/>
              </a:rPr>
              <a:t>TM</a:t>
            </a:r>
            <a:endParaRPr lang="en-US" sz="1400" b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DC796BD-2A19-CD43-8D57-E05FD3C04E1D}"/>
              </a:ext>
            </a:extLst>
          </p:cNvPr>
          <p:cNvGrpSpPr/>
          <p:nvPr/>
        </p:nvGrpSpPr>
        <p:grpSpPr>
          <a:xfrm>
            <a:off x="8715072" y="49193"/>
            <a:ext cx="3476928" cy="913246"/>
            <a:chOff x="8384326" y="1027134"/>
            <a:chExt cx="3476928" cy="91324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5856D8C-0B28-A04E-B18B-AF8317A6DA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87751"/>
            <a:stretch/>
          </p:blipFill>
          <p:spPr>
            <a:xfrm>
              <a:off x="8384326" y="1027134"/>
              <a:ext cx="457200" cy="913246"/>
            </a:xfrm>
            <a:prstGeom prst="rect">
              <a:avLst/>
            </a:prstGeom>
            <a:noFill/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1155D33-6A52-9846-AC02-0CA2467328AD}"/>
                </a:ext>
              </a:extLst>
            </p:cNvPr>
            <p:cNvSpPr txBox="1"/>
            <p:nvPr/>
          </p:nvSpPr>
          <p:spPr>
            <a:xfrm>
              <a:off x="8841526" y="1124086"/>
              <a:ext cx="28988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>
                  <a:latin typeface="+mj-lt"/>
                </a:rPr>
                <a:t>sparkcognition</a:t>
              </a:r>
              <a:endParaRPr lang="en-US" sz="3600" dirty="0">
                <a:latin typeface="+mj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346D636-BCCA-3740-B9BD-EA6DCE223D2F}"/>
                </a:ext>
              </a:extLst>
            </p:cNvPr>
            <p:cNvSpPr txBox="1"/>
            <p:nvPr/>
          </p:nvSpPr>
          <p:spPr>
            <a:xfrm>
              <a:off x="11538730" y="1319279"/>
              <a:ext cx="32252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TM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4843722"/>
      </p:ext>
    </p:extLst>
  </p:cSld>
  <p:clrMapOvr>
    <a:masterClrMapping/>
  </p:clrMapOvr>
  <p:transition spd="slow" advClick="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DBE7B2F5-ACB4-FD4E-8BE8-399E3B81BC7B}"/>
              </a:ext>
            </a:extLst>
          </p:cNvPr>
          <p:cNvSpPr/>
          <p:nvPr/>
        </p:nvSpPr>
        <p:spPr>
          <a:xfrm>
            <a:off x="1961956" y="2523207"/>
            <a:ext cx="8282590" cy="2602738"/>
          </a:xfrm>
          <a:prstGeom prst="roundRect">
            <a:avLst>
              <a:gd name="adj" fmla="val 5691"/>
            </a:avLst>
          </a:prstGeom>
          <a:solidFill>
            <a:srgbClr val="00677B">
              <a:alpha val="5098"/>
            </a:srgbClr>
          </a:solidFill>
          <a:ln w="0" cap="rnd" cmpd="sng" algn="ctr">
            <a:solidFill>
              <a:srgbClr val="00677B"/>
            </a:solidFill>
            <a:prstDash val="dash"/>
          </a:ln>
          <a:effectLst/>
        </p:spPr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9061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1712F06-BD0B-0846-87D5-588093FF7C6B}"/>
              </a:ext>
            </a:extLst>
          </p:cNvPr>
          <p:cNvSpPr txBox="1"/>
          <p:nvPr/>
        </p:nvSpPr>
        <p:spPr>
          <a:xfrm>
            <a:off x="3475397" y="1998930"/>
            <a:ext cx="5135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67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PATENTED AUTOMATED MODEL BUILDING PROCESS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B04989F-07C8-0341-82B5-F2F0B7434D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8680" y="2391345"/>
            <a:ext cx="323166" cy="32316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8EDDF4D-20CC-B345-ACF2-A9896F7C2D68}"/>
              </a:ext>
            </a:extLst>
          </p:cNvPr>
          <p:cNvGrpSpPr/>
          <p:nvPr/>
        </p:nvGrpSpPr>
        <p:grpSpPr>
          <a:xfrm>
            <a:off x="2175827" y="2747506"/>
            <a:ext cx="7763339" cy="2096264"/>
            <a:chOff x="964408" y="2162256"/>
            <a:chExt cx="10538186" cy="284553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AA73C29-C61E-7248-842D-E78998580C49}"/>
                </a:ext>
              </a:extLst>
            </p:cNvPr>
            <p:cNvSpPr txBox="1"/>
            <p:nvPr/>
          </p:nvSpPr>
          <p:spPr>
            <a:xfrm>
              <a:off x="1065666" y="3502276"/>
              <a:ext cx="1590016" cy="3926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Preprocessing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CB8B526-8DE5-D748-97E8-1C2FBB0507DF}"/>
                </a:ext>
              </a:extLst>
            </p:cNvPr>
            <p:cNvSpPr txBox="1"/>
            <p:nvPr/>
          </p:nvSpPr>
          <p:spPr>
            <a:xfrm>
              <a:off x="3476425" y="3493809"/>
              <a:ext cx="2130087" cy="3926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Feature Generation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1707F62-4508-0640-AF46-5C793EBFC799}"/>
                </a:ext>
              </a:extLst>
            </p:cNvPr>
            <p:cNvSpPr txBox="1"/>
            <p:nvPr/>
          </p:nvSpPr>
          <p:spPr>
            <a:xfrm>
              <a:off x="6387572" y="3493809"/>
              <a:ext cx="1925570" cy="3926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Feature Selection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F1D6B39-2840-104D-82EF-A19553C6E9A9}"/>
                </a:ext>
              </a:extLst>
            </p:cNvPr>
            <p:cNvSpPr txBox="1"/>
            <p:nvPr/>
          </p:nvSpPr>
          <p:spPr>
            <a:xfrm>
              <a:off x="9458453" y="3493809"/>
              <a:ext cx="1714585" cy="3926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Model Building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61BEBD9-6532-FC43-BAE4-8A472D1077F6}"/>
                </a:ext>
              </a:extLst>
            </p:cNvPr>
            <p:cNvSpPr txBox="1"/>
            <p:nvPr/>
          </p:nvSpPr>
          <p:spPr>
            <a:xfrm>
              <a:off x="964408" y="3886402"/>
              <a:ext cx="2079292" cy="11066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169863">
                <a:buFont typeface="Arial" charset="0"/>
                <a:buChar char="•"/>
              </a:pPr>
              <a:r>
                <a:rPr lang="en-US" sz="1400" i="1" dirty="0">
                  <a:solidFill>
                    <a:schemeClr val="bg1"/>
                  </a:solidFill>
                </a:rPr>
                <a:t>Scaling</a:t>
              </a:r>
            </a:p>
            <a:p>
              <a:pPr marL="285750" indent="-169863">
                <a:buFont typeface="Arial" charset="0"/>
                <a:buChar char="•"/>
              </a:pPr>
              <a:r>
                <a:rPr lang="en-US" sz="1400" i="1" dirty="0">
                  <a:solidFill>
                    <a:schemeClr val="bg1"/>
                  </a:solidFill>
                </a:rPr>
                <a:t>Imputation</a:t>
              </a:r>
            </a:p>
            <a:p>
              <a:pPr marL="285750" indent="-169863">
                <a:buFont typeface="Arial" charset="0"/>
                <a:buChar char="•"/>
              </a:pPr>
              <a:r>
                <a:rPr lang="en-US" sz="1400" i="1" dirty="0">
                  <a:solidFill>
                    <a:schemeClr val="bg1"/>
                  </a:solidFill>
                </a:rPr>
                <a:t>One-Hot Encoding</a:t>
              </a:r>
            </a:p>
            <a:p>
              <a:pPr marL="285750" indent="-169863">
                <a:buFont typeface="Arial" charset="0"/>
                <a:buChar char="•"/>
              </a:pPr>
              <a:r>
                <a:rPr lang="en-US" sz="1400" i="1" dirty="0">
                  <a:solidFill>
                    <a:schemeClr val="bg1"/>
                  </a:solidFill>
                </a:rPr>
                <a:t>Balancing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7B15C96-07EA-AC4C-87F4-BE63970AA549}"/>
                </a:ext>
              </a:extLst>
            </p:cNvPr>
            <p:cNvSpPr txBox="1"/>
            <p:nvPr/>
          </p:nvSpPr>
          <p:spPr>
            <a:xfrm>
              <a:off x="3454009" y="3901170"/>
              <a:ext cx="2168392" cy="7102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169863">
                <a:buFont typeface="Arial" charset="0"/>
                <a:buChar char="•"/>
              </a:pPr>
              <a:r>
                <a:rPr lang="en-US" sz="1400" i="1" dirty="0">
                  <a:solidFill>
                    <a:schemeClr val="bg1"/>
                  </a:solidFill>
                </a:rPr>
                <a:t>Time Domain</a:t>
              </a:r>
            </a:p>
            <a:p>
              <a:pPr marL="285750" indent="-169863">
                <a:buFont typeface="Arial" charset="0"/>
                <a:buChar char="•"/>
              </a:pPr>
              <a:r>
                <a:rPr lang="en-US" sz="1400" i="1" dirty="0">
                  <a:solidFill>
                    <a:schemeClr val="bg1"/>
                  </a:solidFill>
                </a:rPr>
                <a:t>Fourier Domain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11CAC67-153B-174C-A852-0502F69D893A}"/>
                </a:ext>
              </a:extLst>
            </p:cNvPr>
            <p:cNvSpPr txBox="1"/>
            <p:nvPr/>
          </p:nvSpPr>
          <p:spPr>
            <a:xfrm>
              <a:off x="9345140" y="3901171"/>
              <a:ext cx="2157454" cy="11066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169863">
                <a:buFont typeface="Arial" charset="0"/>
                <a:buChar char="•"/>
              </a:pPr>
              <a:r>
                <a:rPr lang="en-US" sz="1400" i="1" dirty="0">
                  <a:solidFill>
                    <a:schemeClr val="bg1"/>
                  </a:solidFill>
                </a:rPr>
                <a:t>Classification</a:t>
              </a:r>
            </a:p>
            <a:p>
              <a:pPr marL="285750" indent="-169863">
                <a:buFont typeface="Arial" charset="0"/>
                <a:buChar char="•"/>
              </a:pPr>
              <a:r>
                <a:rPr lang="en-US" sz="1400" i="1" dirty="0">
                  <a:solidFill>
                    <a:schemeClr val="bg1"/>
                  </a:solidFill>
                </a:rPr>
                <a:t>Regression</a:t>
              </a:r>
            </a:p>
            <a:p>
              <a:pPr marL="285750" indent="-169863">
                <a:buFont typeface="Arial" charset="0"/>
                <a:buChar char="•"/>
              </a:pPr>
              <a:r>
                <a:rPr lang="en-US" sz="1400" i="1" dirty="0">
                  <a:solidFill>
                    <a:schemeClr val="bg1"/>
                  </a:solidFill>
                </a:rPr>
                <a:t>Clustering</a:t>
              </a:r>
            </a:p>
            <a:p>
              <a:pPr marL="285750" indent="-169863">
                <a:buFont typeface="Arial" charset="0"/>
                <a:buChar char="•"/>
              </a:pPr>
              <a:r>
                <a:rPr lang="en-US" sz="1400" i="1" dirty="0">
                  <a:solidFill>
                    <a:schemeClr val="bg1"/>
                  </a:solidFill>
                </a:rPr>
                <a:t>Anomaly Detection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EA01D84-B598-5D47-A54A-BC47EA6CEE7E}"/>
                </a:ext>
              </a:extLst>
            </p:cNvPr>
            <p:cNvSpPr txBox="1"/>
            <p:nvPr/>
          </p:nvSpPr>
          <p:spPr>
            <a:xfrm>
              <a:off x="6356105" y="3877935"/>
              <a:ext cx="2213080" cy="6068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169863">
                <a:buFont typeface="Arial" charset="0"/>
                <a:buChar char="•"/>
              </a:pPr>
              <a:r>
                <a:rPr lang="en-US" sz="1400" i="1" dirty="0">
                  <a:solidFill>
                    <a:schemeClr val="bg1"/>
                  </a:solidFill>
                </a:rPr>
                <a:t>Raw Features</a:t>
              </a:r>
            </a:p>
            <a:p>
              <a:pPr marL="285750" indent="-169863">
                <a:buFont typeface="Arial" charset="0"/>
                <a:buChar char="•"/>
              </a:pPr>
              <a:r>
                <a:rPr lang="en-US" sz="1400" i="1" dirty="0">
                  <a:solidFill>
                    <a:schemeClr val="bg1"/>
                  </a:solidFill>
                </a:rPr>
                <a:t>Generated Features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4D8DBA5-CB22-0A44-8985-ACF326326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381" y="2162256"/>
              <a:ext cx="9693718" cy="128317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3C1ABAC-0C0A-E843-939F-73F161E4C837}"/>
              </a:ext>
            </a:extLst>
          </p:cNvPr>
          <p:cNvGrpSpPr/>
          <p:nvPr/>
        </p:nvGrpSpPr>
        <p:grpSpPr>
          <a:xfrm>
            <a:off x="1766943" y="3086033"/>
            <a:ext cx="451731" cy="317291"/>
            <a:chOff x="1260208" y="2740044"/>
            <a:chExt cx="451731" cy="317291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4817305-296F-AF4A-9556-BAC24CCD640A}"/>
                </a:ext>
              </a:extLst>
            </p:cNvPr>
            <p:cNvCxnSpPr/>
            <p:nvPr/>
          </p:nvCxnSpPr>
          <p:spPr>
            <a:xfrm>
              <a:off x="1260208" y="2740044"/>
              <a:ext cx="451731" cy="0"/>
            </a:xfrm>
            <a:prstGeom prst="straightConnector1">
              <a:avLst/>
            </a:prstGeom>
            <a:ln w="12700">
              <a:solidFill>
                <a:srgbClr val="0A0A0A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889DED55-E7AB-AE43-87F3-E22F2EA7407B}"/>
                </a:ext>
              </a:extLst>
            </p:cNvPr>
            <p:cNvCxnSpPr/>
            <p:nvPr/>
          </p:nvCxnSpPr>
          <p:spPr>
            <a:xfrm>
              <a:off x="1260208" y="3057335"/>
              <a:ext cx="451731" cy="0"/>
            </a:xfrm>
            <a:prstGeom prst="straightConnector1">
              <a:avLst/>
            </a:prstGeom>
            <a:ln w="12700">
              <a:solidFill>
                <a:srgbClr val="0A0A0A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9DFA7CA3-35F3-524B-B0EC-3CF8228762AC}"/>
                </a:ext>
              </a:extLst>
            </p:cNvPr>
            <p:cNvCxnSpPr/>
            <p:nvPr/>
          </p:nvCxnSpPr>
          <p:spPr>
            <a:xfrm>
              <a:off x="1260208" y="2898689"/>
              <a:ext cx="451731" cy="0"/>
            </a:xfrm>
            <a:prstGeom prst="straightConnector1">
              <a:avLst/>
            </a:prstGeom>
            <a:ln w="12700">
              <a:solidFill>
                <a:srgbClr val="0A0A0A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3317CE2-B17B-7446-9719-1CDAFC24B064}"/>
              </a:ext>
            </a:extLst>
          </p:cNvPr>
          <p:cNvGrpSpPr/>
          <p:nvPr/>
        </p:nvGrpSpPr>
        <p:grpSpPr>
          <a:xfrm>
            <a:off x="10018680" y="3086032"/>
            <a:ext cx="451731" cy="317291"/>
            <a:chOff x="10519745" y="2740044"/>
            <a:chExt cx="451731" cy="317291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1A7BAB56-0AB8-8E4C-B9D1-6B1BF1615DFA}"/>
                </a:ext>
              </a:extLst>
            </p:cNvPr>
            <p:cNvCxnSpPr/>
            <p:nvPr/>
          </p:nvCxnSpPr>
          <p:spPr>
            <a:xfrm>
              <a:off x="10519745" y="2740044"/>
              <a:ext cx="451731" cy="0"/>
            </a:xfrm>
            <a:prstGeom prst="straightConnector1">
              <a:avLst/>
            </a:prstGeom>
            <a:ln w="12700">
              <a:solidFill>
                <a:srgbClr val="0A0A0A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F8B52EE7-D600-EE43-AC8A-30348F6A77D0}"/>
                </a:ext>
              </a:extLst>
            </p:cNvPr>
            <p:cNvCxnSpPr/>
            <p:nvPr/>
          </p:nvCxnSpPr>
          <p:spPr>
            <a:xfrm>
              <a:off x="10519745" y="3057335"/>
              <a:ext cx="451731" cy="0"/>
            </a:xfrm>
            <a:prstGeom prst="straightConnector1">
              <a:avLst/>
            </a:prstGeom>
            <a:ln w="12700">
              <a:solidFill>
                <a:srgbClr val="0A0A0A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FA31169C-6B97-C340-B6FB-484A3AAAB08D}"/>
                </a:ext>
              </a:extLst>
            </p:cNvPr>
            <p:cNvCxnSpPr/>
            <p:nvPr/>
          </p:nvCxnSpPr>
          <p:spPr>
            <a:xfrm>
              <a:off x="10519745" y="2898689"/>
              <a:ext cx="451731" cy="0"/>
            </a:xfrm>
            <a:prstGeom prst="straightConnector1">
              <a:avLst/>
            </a:prstGeom>
            <a:ln w="12700">
              <a:solidFill>
                <a:srgbClr val="0A0A0A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52E8EC20-6476-F24F-9B8B-9B3A71155DFC}"/>
              </a:ext>
            </a:extLst>
          </p:cNvPr>
          <p:cNvSpPr txBox="1"/>
          <p:nvPr/>
        </p:nvSpPr>
        <p:spPr>
          <a:xfrm>
            <a:off x="10698378" y="3738485"/>
            <a:ext cx="737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Model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4EFE5D9-6952-254E-AA2B-47D0D8827D6F}"/>
              </a:ext>
            </a:extLst>
          </p:cNvPr>
          <p:cNvSpPr txBox="1"/>
          <p:nvPr/>
        </p:nvSpPr>
        <p:spPr>
          <a:xfrm>
            <a:off x="617978" y="3784651"/>
            <a:ext cx="11361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Structured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03EF3AF5-8437-5F47-B8BB-543CDCCD4D4C}"/>
              </a:ext>
            </a:extLst>
          </p:cNvPr>
          <p:cNvSpPr txBox="1">
            <a:spLocks/>
          </p:cNvSpPr>
          <p:nvPr/>
        </p:nvSpPr>
        <p:spPr>
          <a:xfrm>
            <a:off x="365760" y="365126"/>
            <a:ext cx="10515600" cy="79132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677B"/>
                </a:solidFill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77B"/>
                </a:solidFill>
                <a:effectLst/>
                <a:uLnTx/>
                <a:uFillTx/>
                <a:latin typeface="Franklin Gothic Medium" charset="0"/>
              </a:rPr>
              <a:t>Darwin  pipeline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F1D222-13F3-C44B-A02C-305264BD1C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988" y="2897764"/>
            <a:ext cx="746123" cy="7461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4CDD0F-3AD4-3A48-BB3C-034FB0B8F2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98378" y="2848192"/>
            <a:ext cx="743927" cy="7439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0A1B129-9AE5-5A49-B76A-71FB26BC3C7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87751"/>
          <a:stretch/>
        </p:blipFill>
        <p:spPr>
          <a:xfrm>
            <a:off x="11571279" y="181669"/>
            <a:ext cx="457200" cy="913246"/>
          </a:xfrm>
          <a:prstGeom prst="rect">
            <a:avLst/>
          </a:prstGeom>
          <a:solidFill>
            <a:srgbClr val="EAEFF3"/>
          </a:solidFill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27273D1-AA22-A44B-8DAE-6B31F101DEEB}"/>
              </a:ext>
            </a:extLst>
          </p:cNvPr>
          <p:cNvSpPr/>
          <p:nvPr/>
        </p:nvSpPr>
        <p:spPr>
          <a:xfrm>
            <a:off x="2033676" y="429326"/>
            <a:ext cx="4427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677B"/>
                </a:solidFill>
                <a:latin typeface="arial" charset="0"/>
              </a:rPr>
              <a:t>TM</a:t>
            </a:r>
            <a:endParaRPr lang="en-US" sz="1400" b="1" dirty="0">
              <a:solidFill>
                <a:srgbClr val="0067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484793"/>
      </p:ext>
    </p:extLst>
  </p:cSld>
  <p:clrMapOvr>
    <a:masterClrMapping/>
  </p:clrMapOvr>
  <p:transition spd="slow" advClick="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52E6519-66C9-4F45-BC1A-57A37F49CFA1}"/>
              </a:ext>
            </a:extLst>
          </p:cNvPr>
          <p:cNvSpPr txBox="1">
            <a:spLocks/>
          </p:cNvSpPr>
          <p:nvPr/>
        </p:nvSpPr>
        <p:spPr>
          <a:xfrm>
            <a:off x="365760" y="365126"/>
            <a:ext cx="10515600" cy="79132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677B"/>
                </a:solidFill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r>
              <a:rPr lang="en-US" dirty="0"/>
              <a:t>Darwin  is designed to solve: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8568B05-3486-4E4E-9D96-A15C670467F1}"/>
              </a:ext>
            </a:extLst>
          </p:cNvPr>
          <p:cNvGrpSpPr/>
          <p:nvPr/>
        </p:nvGrpSpPr>
        <p:grpSpPr>
          <a:xfrm>
            <a:off x="6792790" y="1724025"/>
            <a:ext cx="5697892" cy="4203445"/>
            <a:chOff x="4832013" y="1587225"/>
            <a:chExt cx="7219054" cy="48736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2C72E2C-0141-435D-8A62-CB11D986D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7699" y="1587225"/>
              <a:ext cx="5283661" cy="487364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FD140F4-4F77-42A4-8647-7D8688C01568}"/>
                </a:ext>
              </a:extLst>
            </p:cNvPr>
            <p:cNvSpPr/>
            <p:nvPr/>
          </p:nvSpPr>
          <p:spPr>
            <a:xfrm>
              <a:off x="7605413" y="5516362"/>
              <a:ext cx="126823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ea typeface="DIN OT" charset="0"/>
                  <a:cs typeface="DIN OT" charset="0"/>
                </a:rPr>
                <a:t>Gaussian Mixture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  <a:ea typeface="DIN OT" charset="0"/>
                  <a:cs typeface="DIN OT" charset="0"/>
                </a:rPr>
                <a:t>Latent Space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7DC279-57E2-4407-B3C6-5E202C90381B}"/>
                </a:ext>
              </a:extLst>
            </p:cNvPr>
            <p:cNvSpPr/>
            <p:nvPr/>
          </p:nvSpPr>
          <p:spPr>
            <a:xfrm>
              <a:off x="10924540" y="3189204"/>
              <a:ext cx="112652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ea typeface="DIN OT" charset="0"/>
                  <a:cs typeface="DIN OT" charset="0"/>
                </a:rPr>
                <a:t>Output +</a:t>
              </a:r>
            </a:p>
            <a:p>
              <a:r>
                <a:rPr lang="en-US" sz="1200" dirty="0">
                  <a:solidFill>
                    <a:schemeClr val="bg1"/>
                  </a:solidFill>
                  <a:ea typeface="DIN OT" charset="0"/>
                  <a:cs typeface="DIN OT" charset="0"/>
                </a:rPr>
                <a:t>Reconstruction</a:t>
              </a:r>
            </a:p>
            <a:p>
              <a:r>
                <a:rPr lang="en-US" sz="1200" dirty="0">
                  <a:solidFill>
                    <a:schemeClr val="bg1"/>
                  </a:solidFill>
                  <a:ea typeface="DIN OT" charset="0"/>
                  <a:cs typeface="DIN OT" charset="0"/>
                </a:rPr>
                <a:t>Error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5AD93D3-26F6-45EB-95EA-F28FCBC55A8A}"/>
                </a:ext>
              </a:extLst>
            </p:cNvPr>
            <p:cNvSpPr/>
            <p:nvPr/>
          </p:nvSpPr>
          <p:spPr>
            <a:xfrm>
              <a:off x="8465744" y="1925785"/>
              <a:ext cx="99956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ea typeface="DIN OT" charset="0"/>
                  <a:cs typeface="DIN OT" charset="0"/>
                </a:rPr>
                <a:t>Cluster</a:t>
              </a:r>
            </a:p>
            <a:p>
              <a:r>
                <a:rPr lang="en-US" sz="1200" dirty="0">
                  <a:solidFill>
                    <a:schemeClr val="bg1"/>
                  </a:solidFill>
                  <a:ea typeface="DIN OT" charset="0"/>
                  <a:cs typeface="DIN OT" charset="0"/>
                </a:rPr>
                <a:t>Classification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F9B11B4-9701-4E22-9DF2-0341E5C630B1}"/>
                </a:ext>
              </a:extLst>
            </p:cNvPr>
            <p:cNvSpPr/>
            <p:nvPr/>
          </p:nvSpPr>
          <p:spPr>
            <a:xfrm>
              <a:off x="4832013" y="3258113"/>
              <a:ext cx="72250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  <a:ea typeface="DIN OT" charset="0"/>
                  <a:cs typeface="DIN OT" charset="0"/>
                </a:rPr>
                <a:t>Input</a:t>
              </a:r>
            </a:p>
            <a:p>
              <a:pPr algn="r"/>
              <a:r>
                <a:rPr lang="en-US" sz="1200" dirty="0">
                  <a:solidFill>
                    <a:schemeClr val="bg1"/>
                  </a:solidFill>
                  <a:ea typeface="DIN OT" charset="0"/>
                  <a:cs typeface="DIN OT" charset="0"/>
                </a:rPr>
                <a:t>Features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5202B6-704C-4E7F-BEF8-F7B22AEB31EE}"/>
                </a:ext>
              </a:extLst>
            </p:cNvPr>
            <p:cNvSpPr/>
            <p:nvPr/>
          </p:nvSpPr>
          <p:spPr>
            <a:xfrm>
              <a:off x="4864930" y="5747194"/>
              <a:ext cx="678968" cy="276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  <a:ea typeface="DIN OT" charset="0"/>
                  <a:cs typeface="DIN OT" charset="0"/>
                </a:rPr>
                <a:t>Clusters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2847DEF-E1A7-4989-BFFD-F9DD9688226F}"/>
              </a:ext>
            </a:extLst>
          </p:cNvPr>
          <p:cNvSpPr txBox="1"/>
          <p:nvPr/>
        </p:nvSpPr>
        <p:spPr>
          <a:xfrm>
            <a:off x="671993" y="1156448"/>
            <a:ext cx="672514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Franklin Gothic Medium" charset="0"/>
              </a:rPr>
              <a:t>Supervised Learning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Medium" charset="0"/>
              </a:rPr>
              <a:t>Regression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Medium" charset="0"/>
              </a:rPr>
              <a:t>Classification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Franklin Gothic Medium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Franklin Gothic Medium" charset="0"/>
              </a:rPr>
              <a:t>Unsupervised Learning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Clustering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Anomaly Detection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Franklin Gothic Medium" charset="0"/>
              <a:ea typeface="Franklin Gothic Medium" charset="0"/>
              <a:cs typeface="Franklin Gothic Medium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Semi-supervised / Normal Behavior Modeling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Failure Detection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Condition Monitoring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04B2803-1938-2B41-8D24-185AF239D3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751"/>
          <a:stretch/>
        </p:blipFill>
        <p:spPr>
          <a:xfrm>
            <a:off x="11571279" y="181669"/>
            <a:ext cx="457200" cy="913246"/>
          </a:xfrm>
          <a:prstGeom prst="rect">
            <a:avLst/>
          </a:prstGeom>
          <a:solidFill>
            <a:srgbClr val="EAEFF3"/>
          </a:solidFill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CB7A4C7-9680-D14F-999D-410AF4AED34C}"/>
              </a:ext>
            </a:extLst>
          </p:cNvPr>
          <p:cNvSpPr/>
          <p:nvPr/>
        </p:nvSpPr>
        <p:spPr>
          <a:xfrm>
            <a:off x="2033676" y="429326"/>
            <a:ext cx="4427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677B"/>
                </a:solidFill>
                <a:latin typeface="arial" charset="0"/>
              </a:rPr>
              <a:t>TM</a:t>
            </a:r>
            <a:endParaRPr lang="en-US" sz="1400" b="1" dirty="0">
              <a:solidFill>
                <a:srgbClr val="0067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412337"/>
      </p:ext>
    </p:extLst>
  </p:cSld>
  <p:clrMapOvr>
    <a:masterClrMapping/>
  </p:clrMapOvr>
  <p:transition spd="slow" advClick="0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EE945CBA-38C8-EE40-93BD-645A1A3B19EC}"/>
              </a:ext>
            </a:extLst>
          </p:cNvPr>
          <p:cNvGrpSpPr/>
          <p:nvPr/>
        </p:nvGrpSpPr>
        <p:grpSpPr>
          <a:xfrm>
            <a:off x="4578849" y="1469154"/>
            <a:ext cx="7463154" cy="5270884"/>
            <a:chOff x="4485001" y="1425755"/>
            <a:chExt cx="7706999" cy="544310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A86F9CE-9601-5447-97EF-B3C29F256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5001" y="1425755"/>
              <a:ext cx="7706999" cy="544310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4DF702D-C62D-A14B-97FA-75BD86794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2779" y="2086272"/>
              <a:ext cx="5011677" cy="3238082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0500" y="188843"/>
            <a:ext cx="355600" cy="29730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E89B7F5-87C0-D345-8041-31938CECD840}"/>
              </a:ext>
            </a:extLst>
          </p:cNvPr>
          <p:cNvSpPr txBox="1"/>
          <p:nvPr/>
        </p:nvSpPr>
        <p:spPr>
          <a:xfrm>
            <a:off x="863036" y="3268409"/>
            <a:ext cx="4013763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Create and Manage 1000s of Models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Univers 47 Condensed Light" charset="0"/>
                <a:cs typeface="Univers 47 Condensed Light" charset="0"/>
              </a:rPr>
              <a:t>Quickly Build, Deploy, and Maintain all your Models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ts val="2000"/>
              </a:lnSpc>
              <a:defRPr/>
            </a:pPr>
            <a:r>
              <a:rPr lang="en-US" sz="1600" b="1" kern="0" dirty="0">
                <a:solidFill>
                  <a:prstClr val="black"/>
                </a:solidFill>
                <a:latin typeface="Calibri" panose="020F0502020204030204"/>
              </a:rPr>
              <a:t>Scale your Models Across Operations</a:t>
            </a:r>
          </a:p>
          <a:p>
            <a:pPr>
              <a:lnSpc>
                <a:spcPts val="2000"/>
              </a:lnSpc>
              <a:defRPr/>
            </a:pPr>
            <a:r>
              <a:rPr lang="en-US" sz="1400" kern="0" dirty="0">
                <a:solidFill>
                  <a:prstClr val="black"/>
                </a:solidFill>
                <a:latin typeface="Calibri" panose="020F0502020204030204"/>
              </a:rPr>
              <a:t>Efficiently Scale Applications in your Organization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Univers 47 Condensed Light" charset="0"/>
              <a:cs typeface="Univers 47 Condensed Light" charset="0"/>
            </a:endParaRPr>
          </a:p>
          <a:p>
            <a:pPr marR="0" lvl="0" indent="0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>
                <a:solidFill>
                  <a:prstClr val="black"/>
                </a:solidFill>
                <a:latin typeface="Calibri" panose="020F0502020204030204"/>
              </a:rPr>
              <a:t>Control the Model Building Process</a:t>
            </a:r>
          </a:p>
          <a:p>
            <a:pPr marR="0" lvl="0" indent="0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>
                <a:solidFill>
                  <a:prstClr val="black"/>
                </a:solidFill>
                <a:latin typeface="Calibri" panose="020F0502020204030204"/>
              </a:rPr>
              <a:t>Obtain Full Control of the Machine Learning Process</a:t>
            </a: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Univers 47 Condensed Light" charset="0"/>
              <a:cs typeface="Univers 47 Condensed Light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1BDE0A5-BFA2-0A4F-9819-DC5622247F80}"/>
              </a:ext>
            </a:extLst>
          </p:cNvPr>
          <p:cNvSpPr/>
          <p:nvPr/>
        </p:nvSpPr>
        <p:spPr>
          <a:xfrm>
            <a:off x="863037" y="2232335"/>
            <a:ext cx="379957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Univers 47 Condensed Light" charset="0"/>
                <a:cs typeface="Univers 47 Condensed Light" charset="0"/>
              </a:rPr>
              <a:t>Darwin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accelerates data science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scale by automating the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building and deployment of models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Univers 47 Condensed Light" charset="0"/>
              <a:cs typeface="Univers 47 Condensed Light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1BF348-4F34-8842-AB47-316AE4A57AA1}"/>
              </a:ext>
            </a:extLst>
          </p:cNvPr>
          <p:cNvSpPr/>
          <p:nvPr/>
        </p:nvSpPr>
        <p:spPr>
          <a:xfrm>
            <a:off x="2033676" y="429326"/>
            <a:ext cx="4427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677B"/>
                </a:solidFill>
                <a:latin typeface="arial" charset="0"/>
              </a:rPr>
              <a:t>TM</a:t>
            </a:r>
            <a:endParaRPr lang="en-US" sz="1400" b="1" dirty="0">
              <a:solidFill>
                <a:srgbClr val="00677B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1CC514-254C-3E48-8EBC-E6367FB214AB}"/>
              </a:ext>
            </a:extLst>
          </p:cNvPr>
          <p:cNvSpPr/>
          <p:nvPr/>
        </p:nvSpPr>
        <p:spPr>
          <a:xfrm>
            <a:off x="365759" y="1025644"/>
            <a:ext cx="89770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061C"/>
                </a:solidFill>
                <a:effectLst/>
                <a:uLnTx/>
                <a:uFillTx/>
                <a:latin typeface="Franklin Gothic Medium" charset="0"/>
                <a:ea typeface="Franklin Gothic Medium" charset="0"/>
                <a:cs typeface="Franklin Gothic Medium" charset="0"/>
              </a:rPr>
              <a:t>Accelerate data science. Solve problems at scale.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BEA326A-1E43-FE4E-92B0-DA1A4D1EB55D}"/>
              </a:ext>
            </a:extLst>
          </p:cNvPr>
          <p:cNvSpPr txBox="1">
            <a:spLocks/>
          </p:cNvSpPr>
          <p:nvPr/>
        </p:nvSpPr>
        <p:spPr>
          <a:xfrm>
            <a:off x="365760" y="365126"/>
            <a:ext cx="10515600" cy="79132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677B"/>
                </a:solidFill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77B"/>
                </a:solidFill>
                <a:effectLst/>
                <a:uLnTx/>
                <a:uFillTx/>
                <a:latin typeface="Franklin Gothic Medium" charset="0"/>
              </a:rPr>
              <a:t>Darwin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107E35-EA13-6A48-A958-0DF2C26C69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7751"/>
          <a:stretch/>
        </p:blipFill>
        <p:spPr>
          <a:xfrm>
            <a:off x="11571279" y="181669"/>
            <a:ext cx="457200" cy="913246"/>
          </a:xfrm>
          <a:prstGeom prst="rect">
            <a:avLst/>
          </a:prstGeom>
          <a:solidFill>
            <a:srgbClr val="EAEFF3"/>
          </a:solidFill>
        </p:spPr>
      </p:pic>
    </p:spTree>
    <p:extLst>
      <p:ext uri="{BB962C8B-B14F-4D97-AF65-F5344CB8AC3E}">
        <p14:creationId xmlns:p14="http://schemas.microsoft.com/office/powerpoint/2010/main" val="1604727505"/>
      </p:ext>
    </p:extLst>
  </p:cSld>
  <p:clrMapOvr>
    <a:masterClrMapping/>
  </p:clrMapOvr>
  <p:transition spd="slow" advClick="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2AABDBF-60E0-EA47-BA69-38B20D1B5AD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806" y="1308510"/>
            <a:ext cx="6983185" cy="519859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8465213" y="2001350"/>
            <a:ext cx="3630414" cy="2823849"/>
            <a:chOff x="8465213" y="2001350"/>
            <a:chExt cx="3630414" cy="282384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AB59F40-8740-AC41-ABD0-4D15FEEDD859}"/>
                </a:ext>
              </a:extLst>
            </p:cNvPr>
            <p:cNvSpPr/>
            <p:nvPr/>
          </p:nvSpPr>
          <p:spPr>
            <a:xfrm>
              <a:off x="9110337" y="2001350"/>
              <a:ext cx="2985290" cy="914400"/>
            </a:xfrm>
            <a:prstGeom prst="rect">
              <a:avLst/>
            </a:prstGeom>
            <a:noFill/>
            <a:ln w="12700">
              <a:solidFill>
                <a:srgbClr val="0067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677B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  <a:sym typeface="Arial"/>
                </a:rPr>
                <a:t>1.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677B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  <a:sym typeface="Arial"/>
                </a:rPr>
                <a:t>Accessibility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9061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Maximize efficiency of data science teams by making</a:t>
              </a:r>
              <a:r>
                <a:rPr kumimoji="0" lang="en-US" sz="1400" b="0" i="0" u="none" strike="noStrike" kern="1200" cap="none" spc="0" normalizeH="0" noProof="0" dirty="0">
                  <a:ln>
                    <a:noFill/>
                  </a:ln>
                  <a:solidFill>
                    <a:srgbClr val="09061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9061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model building accessible to everyone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F277D24-DB18-7F43-AD86-09A58475BDA8}"/>
                </a:ext>
              </a:extLst>
            </p:cNvPr>
            <p:cNvSpPr/>
            <p:nvPr/>
          </p:nvSpPr>
          <p:spPr>
            <a:xfrm>
              <a:off x="9110337" y="2954579"/>
              <a:ext cx="2985290" cy="917392"/>
            </a:xfrm>
            <a:prstGeom prst="rect">
              <a:avLst/>
            </a:prstGeom>
            <a:noFill/>
            <a:ln w="12700">
              <a:solidFill>
                <a:srgbClr val="0067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tlCol="0" anchor="ctr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677B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  <a:sym typeface="Arial"/>
                </a:rPr>
                <a:t>2. </a:t>
              </a: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677B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  <a:sym typeface="Arial"/>
                </a:rPr>
                <a:t>Scalability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9061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Automate accurate machine learning models that solve a diverse range of problems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7BCF270-7B65-E340-8E41-22B88ECE6AC7}"/>
                </a:ext>
              </a:extLst>
            </p:cNvPr>
            <p:cNvSpPr/>
            <p:nvPr/>
          </p:nvSpPr>
          <p:spPr>
            <a:xfrm>
              <a:off x="9110337" y="3907807"/>
              <a:ext cx="2985290" cy="917392"/>
            </a:xfrm>
            <a:prstGeom prst="rect">
              <a:avLst/>
            </a:prstGeom>
            <a:noFill/>
            <a:ln w="12700">
              <a:solidFill>
                <a:srgbClr val="0067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677B"/>
                  </a:solidFill>
                  <a:effectLst/>
                  <a:uLnTx/>
                  <a:uFillTx/>
                  <a:latin typeface="Franklin Gothic Medium" panose="020B0603020102020204" pitchFamily="34" charset="0"/>
                  <a:ea typeface="+mn-ea"/>
                  <a:cs typeface="+mn-cs"/>
                  <a:sym typeface="Arial"/>
                </a:rPr>
                <a:t>3. Self Maintenance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906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9061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Quickly adapt to changing conditions over time  with automated model retraining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3B4AF97-85E4-0B43-A463-CEDFDC9D2EF0}"/>
                </a:ext>
              </a:extLst>
            </p:cNvPr>
            <p:cNvSpPr/>
            <p:nvPr/>
          </p:nvSpPr>
          <p:spPr>
            <a:xfrm>
              <a:off x="8465213" y="2001351"/>
              <a:ext cx="645124" cy="914400"/>
            </a:xfrm>
            <a:prstGeom prst="rect">
              <a:avLst/>
            </a:prstGeom>
            <a:solidFill>
              <a:srgbClr val="00677B"/>
            </a:solidFill>
            <a:ln w="12700">
              <a:solidFill>
                <a:srgbClr val="0067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0258FD7-2AF6-6746-B42E-E8F249826C9A}"/>
                </a:ext>
              </a:extLst>
            </p:cNvPr>
            <p:cNvSpPr/>
            <p:nvPr/>
          </p:nvSpPr>
          <p:spPr>
            <a:xfrm>
              <a:off x="8465213" y="2954579"/>
              <a:ext cx="645124" cy="914400"/>
            </a:xfrm>
            <a:prstGeom prst="rect">
              <a:avLst/>
            </a:prstGeom>
            <a:solidFill>
              <a:srgbClr val="00677B"/>
            </a:solidFill>
            <a:ln w="12700">
              <a:solidFill>
                <a:srgbClr val="0067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24F7C9C-0C97-5540-BB39-34B35CA0632D}"/>
                </a:ext>
              </a:extLst>
            </p:cNvPr>
            <p:cNvSpPr/>
            <p:nvPr/>
          </p:nvSpPr>
          <p:spPr>
            <a:xfrm>
              <a:off x="8465213" y="3907807"/>
              <a:ext cx="645124" cy="914400"/>
            </a:xfrm>
            <a:prstGeom prst="rect">
              <a:avLst/>
            </a:prstGeom>
            <a:solidFill>
              <a:srgbClr val="00677B"/>
            </a:solidFill>
            <a:ln w="12700">
              <a:solidFill>
                <a:srgbClr val="0067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3D2409F1-BDF1-0D46-810D-70F86A87E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0135" y="2313280"/>
              <a:ext cx="290539" cy="290539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80B79F3-0842-7F4E-802B-EA09F3A9B0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94971" y="3200492"/>
              <a:ext cx="360033" cy="38574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BDDE6B5-C3DA-2445-84D6-23788034E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19236" y="4193318"/>
              <a:ext cx="354770" cy="37344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B360338-AD04-1643-A411-E7B788CB004C}"/>
              </a:ext>
            </a:extLst>
          </p:cNvPr>
          <p:cNvSpPr txBox="1"/>
          <p:nvPr/>
        </p:nvSpPr>
        <p:spPr>
          <a:xfrm>
            <a:off x="11791507" y="361507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" name="Google Shape;136;p17">
            <a:extLst>
              <a:ext uri="{FF2B5EF4-FFF2-40B4-BE49-F238E27FC236}">
                <a16:creationId xmlns:a16="http://schemas.microsoft.com/office/drawing/2014/main" id="{0FE4A1EA-8D91-9E4D-90A9-31E846F9ED56}"/>
              </a:ext>
            </a:extLst>
          </p:cNvPr>
          <p:cNvSpPr txBox="1">
            <a:spLocks/>
          </p:cNvSpPr>
          <p:nvPr/>
        </p:nvSpPr>
        <p:spPr>
          <a:xfrm>
            <a:off x="365760" y="365126"/>
            <a:ext cx="10867432" cy="791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defTabSz="255968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77B"/>
              </a:buClr>
              <a:buSzPts val="4400"/>
              <a:buFont typeface="Source Sans Pro"/>
              <a:buNone/>
              <a:defRPr sz="4400" b="1" i="0" u="none" strike="noStrike" kern="1200" cap="none">
                <a:solidFill>
                  <a:srgbClr val="00677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defTabSz="255968" rtl="0" eaLnBrk="0" fontAlgn="base" hangingPunct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  <a:latin typeface="Calibri Light" panose="020F0302020204030204" pitchFamily="34" charset="0"/>
              </a:defRPr>
            </a:lvl2pPr>
            <a:lvl3pPr lvl="2" algn="l" defTabSz="255968" rtl="0" eaLnBrk="0" fontAlgn="base" hangingPunct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  <a:latin typeface="Calibri Light" panose="020F0302020204030204" pitchFamily="34" charset="0"/>
              </a:defRPr>
            </a:lvl3pPr>
            <a:lvl4pPr lvl="3" algn="l" defTabSz="255968" rtl="0" eaLnBrk="0" fontAlgn="base" hangingPunct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  <a:latin typeface="Calibri Light" panose="020F0302020204030204" pitchFamily="34" charset="0"/>
              </a:defRPr>
            </a:lvl4pPr>
            <a:lvl5pPr lvl="4" algn="l" defTabSz="255968" rtl="0" eaLnBrk="0" fontAlgn="base" hangingPunct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  <a:latin typeface="Calibri Light" panose="020F0302020204030204" pitchFamily="34" charset="0"/>
              </a:defRPr>
            </a:lvl5pPr>
            <a:lvl6pPr lvl="5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</a:defRPr>
            </a:lvl6pPr>
            <a:lvl7pPr lvl="6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</a:defRPr>
            </a:lvl7pPr>
            <a:lvl8pPr lvl="7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</a:defRPr>
            </a:lvl8pPr>
            <a:lvl9pPr lvl="8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Franklin Gothic Medium" panose="020B0603020102020204" pitchFamily="34" charset="0"/>
              </a:rPr>
              <a:t>Why automate machine learning?</a:t>
            </a:r>
            <a:endParaRPr lang="en-US" baseline="30000" dirty="0">
              <a:latin typeface="Franklin Gothic Medium" panose="020B0603020102020204" pitchFamily="34" charset="0"/>
            </a:endParaRPr>
          </a:p>
        </p:txBody>
      </p:sp>
      <p:sp>
        <p:nvSpPr>
          <p:cNvPr id="22" name="Google Shape;148;p17">
            <a:extLst>
              <a:ext uri="{FF2B5EF4-FFF2-40B4-BE49-F238E27FC236}">
                <a16:creationId xmlns:a16="http://schemas.microsoft.com/office/drawing/2014/main" id="{A479516F-82D0-B44E-9DB7-9AAD420B3783}"/>
              </a:ext>
            </a:extLst>
          </p:cNvPr>
          <p:cNvSpPr txBox="1"/>
          <p:nvPr/>
        </p:nvSpPr>
        <p:spPr>
          <a:xfrm>
            <a:off x="365760" y="998572"/>
            <a:ext cx="74209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kern="0" dirty="0">
                <a:solidFill>
                  <a:srgbClr val="000000"/>
                </a:solidFill>
                <a:latin typeface="Franklin Gothic Medium" panose="020B0603020102020204" pitchFamily="34" charset="0"/>
                <a:ea typeface="Arial"/>
                <a:cs typeface="Arial"/>
                <a:sym typeface="Arial"/>
              </a:rPr>
              <a:t>Automated Machine Learning (</a:t>
            </a:r>
            <a:r>
              <a:rPr lang="en-US" kern="0" dirty="0" err="1">
                <a:solidFill>
                  <a:srgbClr val="000000"/>
                </a:solidFill>
                <a:latin typeface="Franklin Gothic Medium" panose="020B0603020102020204" pitchFamily="34" charset="0"/>
                <a:ea typeface="Arial"/>
                <a:cs typeface="Arial"/>
                <a:sym typeface="Arial"/>
              </a:rPr>
              <a:t>AutoML</a:t>
            </a:r>
            <a:r>
              <a:rPr lang="en-US" kern="0" dirty="0">
                <a:solidFill>
                  <a:srgbClr val="000000"/>
                </a:solidFill>
                <a:latin typeface="Franklin Gothic Medium" panose="020B0603020102020204" pitchFamily="34" charset="0"/>
                <a:ea typeface="Arial"/>
                <a:cs typeface="Arial"/>
                <a:sym typeface="Arial"/>
              </a:rPr>
              <a:t>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B77E767-E4C6-9E4E-8CDE-09C233783E4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7751"/>
          <a:stretch/>
        </p:blipFill>
        <p:spPr>
          <a:xfrm>
            <a:off x="11571279" y="181669"/>
            <a:ext cx="457200" cy="913246"/>
          </a:xfrm>
          <a:prstGeom prst="rect">
            <a:avLst/>
          </a:prstGeom>
          <a:solidFill>
            <a:srgbClr val="EAEFF3"/>
          </a:solidFill>
        </p:spPr>
      </p:pic>
    </p:spTree>
    <p:extLst>
      <p:ext uri="{BB962C8B-B14F-4D97-AF65-F5344CB8AC3E}">
        <p14:creationId xmlns:p14="http://schemas.microsoft.com/office/powerpoint/2010/main" val="17859110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28354" y="1734637"/>
            <a:ext cx="4293479" cy="4190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0906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Inventory Management in Aviation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Predicting supplemental cooling unit failures on aircraft using sensor data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9061C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indent="0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0906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Fraud Detection in Consumer Credit</a:t>
            </a:r>
          </a:p>
          <a:p>
            <a:pPr marR="0" lvl="0" indent="0" fontAlgn="auto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Predicting fraudulent transactions in credit card usage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9061C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9061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Manufacturing Quality in Automotive</a:t>
            </a:r>
          </a:p>
          <a:p>
            <a:pPr>
              <a:spcBef>
                <a:spcPts val="600"/>
              </a:spcBef>
              <a:spcAft>
                <a:spcPts val="400"/>
              </a:spcAft>
              <a:defRPr/>
            </a:pPr>
            <a:r>
              <a:rPr lang="en-US" sz="1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Predicting manufactured product quality based o process data and input materials</a:t>
            </a:r>
          </a:p>
          <a:p>
            <a:pPr>
              <a:spcBef>
                <a:spcPts val="600"/>
              </a:spcBef>
              <a:defRPr/>
            </a:pPr>
            <a:r>
              <a:rPr lang="en-US" sz="1600" b="1" dirty="0">
                <a:solidFill>
                  <a:srgbClr val="0906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Real-time Inference in Oil &amp; Gas</a:t>
            </a:r>
          </a:p>
          <a:p>
            <a:pPr marR="0" lvl="0" indent="0" fontAlgn="auto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Predicting real-time operating behavior of large, complex equipment based on sensor and control data</a:t>
            </a:r>
          </a:p>
          <a:p>
            <a:pPr>
              <a:spcBef>
                <a:spcPts val="600"/>
              </a:spcBef>
              <a:defRPr/>
            </a:pPr>
            <a:r>
              <a:rPr lang="en-US" sz="1600" b="1" dirty="0">
                <a:solidFill>
                  <a:srgbClr val="0906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Customer Support Optimization in Energy</a:t>
            </a:r>
          </a:p>
          <a:p>
            <a:pPr>
              <a:spcBef>
                <a:spcPts val="600"/>
              </a:spcBef>
              <a:spcAft>
                <a:spcPts val="400"/>
              </a:spcAft>
              <a:defRPr/>
            </a:pPr>
            <a:r>
              <a:rPr lang="en-US" sz="14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Predicting which organization should support a new request based on a vectorized representation of text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41B64D0-66AA-434F-8DCC-4D5665B85CED}"/>
              </a:ext>
            </a:extLst>
          </p:cNvPr>
          <p:cNvGrpSpPr/>
          <p:nvPr/>
        </p:nvGrpSpPr>
        <p:grpSpPr>
          <a:xfrm>
            <a:off x="4692937" y="1435536"/>
            <a:ext cx="7499063" cy="5286838"/>
            <a:chOff x="5854950" y="2154959"/>
            <a:chExt cx="6257302" cy="441139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ECCC177-773B-5D41-9325-65D53DB62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4950" y="2154959"/>
              <a:ext cx="6257302" cy="441139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8F07FC2-7974-D043-B278-38059E85D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92817" y="2747385"/>
              <a:ext cx="4080120" cy="2295068"/>
            </a:xfrm>
            <a:prstGeom prst="rect">
              <a:avLst/>
            </a:prstGeom>
          </p:spPr>
        </p:pic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83F0E3DF-AB7D-E34D-9080-31C3D1851888}"/>
              </a:ext>
            </a:extLst>
          </p:cNvPr>
          <p:cNvSpPr txBox="1">
            <a:spLocks/>
          </p:cNvSpPr>
          <p:nvPr/>
        </p:nvSpPr>
        <p:spPr>
          <a:xfrm>
            <a:off x="365760" y="365126"/>
            <a:ext cx="10515600" cy="79132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677B"/>
                </a:solidFill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77B"/>
                </a:solidFill>
                <a:effectLst/>
                <a:uLnTx/>
                <a:uFillTx/>
                <a:latin typeface="Franklin Gothic Medium" charset="0"/>
              </a:rPr>
              <a:t>Darwin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FDE06B-1508-4A46-AB8D-61ECDDD2BE35}"/>
              </a:ext>
            </a:extLst>
          </p:cNvPr>
          <p:cNvSpPr/>
          <p:nvPr/>
        </p:nvSpPr>
        <p:spPr>
          <a:xfrm>
            <a:off x="2033676" y="429326"/>
            <a:ext cx="4427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677B"/>
                </a:solidFill>
                <a:latin typeface="arial" charset="0"/>
              </a:rPr>
              <a:t>TM</a:t>
            </a:r>
            <a:endParaRPr lang="en-US" sz="1400" b="1" dirty="0">
              <a:solidFill>
                <a:srgbClr val="00677B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26B6F6-E9B6-0141-A4ED-D0947C2252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7751"/>
          <a:stretch/>
        </p:blipFill>
        <p:spPr>
          <a:xfrm>
            <a:off x="11571279" y="181669"/>
            <a:ext cx="457200" cy="913246"/>
          </a:xfrm>
          <a:prstGeom prst="rect">
            <a:avLst/>
          </a:prstGeom>
          <a:solidFill>
            <a:srgbClr val="EAEFF3"/>
          </a:solidFill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43CBED6-35CE-114C-AE4F-723A721D8A5D}"/>
              </a:ext>
            </a:extLst>
          </p:cNvPr>
          <p:cNvSpPr/>
          <p:nvPr/>
        </p:nvSpPr>
        <p:spPr>
          <a:xfrm>
            <a:off x="365759" y="1025644"/>
            <a:ext cx="89770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9061C"/>
                </a:solidFill>
                <a:effectLst/>
                <a:uLnTx/>
                <a:uFillTx/>
                <a:latin typeface="Franklin Gothic Medium" charset="0"/>
                <a:ea typeface="Franklin Gothic Medium" charset="0"/>
                <a:cs typeface="Franklin Gothic Medium" charset="0"/>
              </a:rPr>
              <a:t>Real-life use customer use cases</a:t>
            </a:r>
          </a:p>
        </p:txBody>
      </p:sp>
    </p:spTree>
    <p:extLst>
      <p:ext uri="{BB962C8B-B14F-4D97-AF65-F5344CB8AC3E}">
        <p14:creationId xmlns:p14="http://schemas.microsoft.com/office/powerpoint/2010/main" val="319400569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74826" y="12464121"/>
            <a:ext cx="461642" cy="504670"/>
            <a:chOff x="7341146" y="7419580"/>
            <a:chExt cx="461642" cy="504670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7341146" y="7419580"/>
              <a:ext cx="461642" cy="157400"/>
            </a:xfrm>
            <a:prstGeom prst="line">
              <a:avLst/>
            </a:prstGeom>
            <a:ln w="12700">
              <a:solidFill>
                <a:srgbClr val="0067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341146" y="7419580"/>
              <a:ext cx="461642" cy="504670"/>
            </a:xfrm>
            <a:prstGeom prst="line">
              <a:avLst/>
            </a:prstGeom>
            <a:ln w="12700">
              <a:solidFill>
                <a:srgbClr val="0067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7341146" y="7576980"/>
              <a:ext cx="461642" cy="267320"/>
            </a:xfrm>
            <a:prstGeom prst="line">
              <a:avLst/>
            </a:prstGeom>
            <a:ln w="12700">
              <a:solidFill>
                <a:srgbClr val="0067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341146" y="7844300"/>
              <a:ext cx="461642" cy="79950"/>
            </a:xfrm>
            <a:prstGeom prst="line">
              <a:avLst/>
            </a:prstGeom>
            <a:ln w="12700">
              <a:solidFill>
                <a:srgbClr val="0067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0500" y="188843"/>
            <a:ext cx="355600" cy="2973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447" y="1175714"/>
            <a:ext cx="6463553" cy="5400376"/>
          </a:xfrm>
          <a:prstGeom prst="rect">
            <a:avLst/>
          </a:prstGeom>
        </p:spPr>
      </p:pic>
      <p:pic>
        <p:nvPicPr>
          <p:cNvPr id="30" name="Darwin Jun 28_Video (1)">
            <a:hlinkClick r:id="" action="ppaction://media"/>
            <a:extLst>
              <a:ext uri="{FF2B5EF4-FFF2-40B4-BE49-F238E27FC236}">
                <a16:creationId xmlns:a16="http://schemas.microsoft.com/office/drawing/2014/main" id="{419DE03A-95B9-4BA1-BD41-44FC2F562C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956955"/>
            <a:ext cx="5432170" cy="33770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D7B7FA-1FC8-8649-B32E-43029B02CBB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87751"/>
          <a:stretch/>
        </p:blipFill>
        <p:spPr>
          <a:xfrm>
            <a:off x="11571279" y="181669"/>
            <a:ext cx="457200" cy="913246"/>
          </a:xfrm>
          <a:prstGeom prst="rect">
            <a:avLst/>
          </a:prstGeom>
          <a:solidFill>
            <a:srgbClr val="EAEFF3"/>
          </a:solidFill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0403EA7-0F3A-DA4F-83CE-DA7E34D8F0DC}"/>
              </a:ext>
            </a:extLst>
          </p:cNvPr>
          <p:cNvSpPr txBox="1">
            <a:spLocks/>
          </p:cNvSpPr>
          <p:nvPr/>
        </p:nvSpPr>
        <p:spPr>
          <a:xfrm>
            <a:off x="365760" y="365126"/>
            <a:ext cx="10515600" cy="79132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677B"/>
                </a:solidFill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77B"/>
                </a:solidFill>
                <a:effectLst/>
                <a:uLnTx/>
                <a:uFillTx/>
                <a:latin typeface="Franklin Gothic Medium" charset="0"/>
              </a:rPr>
              <a:t>Darwin  User Experience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0623E4-7B8E-E141-A064-4C959D54C23F}"/>
              </a:ext>
            </a:extLst>
          </p:cNvPr>
          <p:cNvSpPr/>
          <p:nvPr/>
        </p:nvSpPr>
        <p:spPr>
          <a:xfrm>
            <a:off x="2033676" y="429326"/>
            <a:ext cx="4427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00677B"/>
                </a:solidFill>
                <a:latin typeface="arial" charset="0"/>
              </a:rPr>
              <a:t>TM</a:t>
            </a:r>
            <a:endParaRPr lang="en-US" sz="1400" b="1" dirty="0">
              <a:solidFill>
                <a:srgbClr val="0067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6976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8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EBDC40-9091-864E-82A5-0AEA85BD46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1844" y="181669"/>
            <a:ext cx="356071" cy="296726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CF65BED1-D1D0-DF4A-AFE1-F6F7869CF9F3}"/>
              </a:ext>
            </a:extLst>
          </p:cNvPr>
          <p:cNvSpPr txBox="1">
            <a:spLocks/>
          </p:cNvSpPr>
          <p:nvPr/>
        </p:nvSpPr>
        <p:spPr>
          <a:xfrm>
            <a:off x="8700247" y="6481937"/>
            <a:ext cx="3241482" cy="337963"/>
          </a:xfrm>
          <a:prstGeom prst="rect">
            <a:avLst/>
          </a:prstGeom>
        </p:spPr>
        <p:txBody>
          <a:bodyPr/>
          <a:lstStyle>
            <a:lvl1pPr marL="0" indent="0" algn="l" defTabSz="255968" rtl="0" eaLnBrk="0" fontAlgn="base" hangingPunct="0">
              <a:spcBef>
                <a:spcPts val="561"/>
              </a:spcBef>
              <a:spcAft>
                <a:spcPct val="0"/>
              </a:spcAft>
              <a:buClr>
                <a:srgbClr val="B7B7B7"/>
              </a:buClr>
              <a:buSzPct val="80000"/>
              <a:buFont typeface="Wingdings 3" panose="05040102010807070707" pitchFamily="18" charset="2"/>
              <a:buNone/>
              <a:defRPr sz="150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257152" indent="0" algn="ctr" defTabSz="255968" rtl="0" eaLnBrk="0" fontAlgn="base" hangingPunct="0">
              <a:spcBef>
                <a:spcPts val="561"/>
              </a:spcBef>
              <a:spcAft>
                <a:spcPct val="0"/>
              </a:spcAft>
              <a:buClr>
                <a:srgbClr val="B7B7B7"/>
              </a:buClr>
              <a:buSzPct val="80000"/>
              <a:buFont typeface="Wingdings 3" panose="05040102010807070707" pitchFamily="18" charset="2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514299" indent="0" algn="ctr" defTabSz="255968" rtl="0" eaLnBrk="0" fontAlgn="base" hangingPunct="0">
              <a:spcBef>
                <a:spcPts val="561"/>
              </a:spcBef>
              <a:spcAft>
                <a:spcPct val="0"/>
              </a:spcAft>
              <a:buClr>
                <a:srgbClr val="B7B7B7"/>
              </a:buClr>
              <a:buSzPct val="80000"/>
              <a:buFont typeface="Wingdings 3" panose="05040102010807070707" pitchFamily="18" charset="2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771450" indent="0" algn="ctr" defTabSz="255968" rtl="0" eaLnBrk="0" fontAlgn="base" hangingPunct="0">
              <a:spcBef>
                <a:spcPts val="561"/>
              </a:spcBef>
              <a:spcAft>
                <a:spcPct val="0"/>
              </a:spcAft>
              <a:buClr>
                <a:srgbClr val="B7B7B7"/>
              </a:buClr>
              <a:buSzPct val="80000"/>
              <a:buFont typeface="Wingdings 3" panose="05040102010807070707" pitchFamily="18" charset="2"/>
              <a:buNone/>
              <a:defRPr sz="1051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028597" indent="0" algn="ctr" defTabSz="255968" rtl="0" eaLnBrk="0" fontAlgn="base" hangingPunct="0">
              <a:spcBef>
                <a:spcPts val="561"/>
              </a:spcBef>
              <a:spcAft>
                <a:spcPct val="0"/>
              </a:spcAft>
              <a:buClr>
                <a:srgbClr val="B7B7B7"/>
              </a:buClr>
              <a:buSzPct val="80000"/>
              <a:buFont typeface="Wingdings 3" panose="05040102010807070707" pitchFamily="18" charset="2"/>
              <a:buNone/>
              <a:defRPr sz="1051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1285748" indent="0" algn="ctr" defTabSz="257152" rtl="0" eaLnBrk="1" latinLnBrk="0" hangingPunct="1">
              <a:spcBef>
                <a:spcPts val="561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788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1542897" indent="0" algn="ctr" defTabSz="257152" rtl="0" eaLnBrk="1" latinLnBrk="0" hangingPunct="1">
              <a:spcBef>
                <a:spcPts val="561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788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1800046" indent="0" algn="ctr" defTabSz="257152" rtl="0" eaLnBrk="1" latinLnBrk="0" hangingPunct="1">
              <a:spcBef>
                <a:spcPts val="561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788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2057195" indent="0" algn="ctr" defTabSz="257152" rtl="0" eaLnBrk="1" latinLnBrk="0" hangingPunct="1">
              <a:spcBef>
                <a:spcPts val="561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788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en-US" sz="800" cap="none" dirty="0"/>
              <a:t>©SparkCognition, Inc. 2019. All rights reserved.</a:t>
            </a:r>
            <a:endParaRPr lang="en-US" sz="800" cap="none" dirty="0">
              <a:solidFill>
                <a:schemeClr val="bg1"/>
              </a:solidFill>
              <a:latin typeface="+mn-lt"/>
              <a:ea typeface="Calibri Light" charset="0"/>
              <a:cs typeface="Calibri Light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5EC6FE6-F210-1F48-88B8-8E2C074A7DB6}"/>
              </a:ext>
            </a:extLst>
          </p:cNvPr>
          <p:cNvSpPr txBox="1">
            <a:spLocks/>
          </p:cNvSpPr>
          <p:nvPr/>
        </p:nvSpPr>
        <p:spPr>
          <a:xfrm>
            <a:off x="997298" y="2636275"/>
            <a:ext cx="10197403" cy="7927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5400" b="1" i="0" kern="1200" cap="all" spc="30" baseline="0" dirty="0">
                <a:solidFill>
                  <a:schemeClr val="bg1"/>
                </a:solidFill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r>
              <a:rPr lang="en-US" sz="6000" cap="none" dirty="0">
                <a:solidFill>
                  <a:srgbClr val="FFC000"/>
                </a:solidFill>
              </a:rPr>
              <a:t>Thank you!</a:t>
            </a:r>
            <a:endParaRPr lang="en-US" sz="6000" cap="none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89B950-2CC9-DD42-A72D-662D3E4AF073}"/>
              </a:ext>
            </a:extLst>
          </p:cNvPr>
          <p:cNvSpPr/>
          <p:nvPr/>
        </p:nvSpPr>
        <p:spPr>
          <a:xfrm>
            <a:off x="2780269" y="3661345"/>
            <a:ext cx="66314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Try out Darwin at </a:t>
            </a:r>
            <a:r>
              <a:rPr lang="en-US" b="1" i="1" dirty="0">
                <a:hlinkClick r:id="rId5"/>
              </a:rPr>
              <a:t>https://www.sparkcognition.com/darwin-trial/</a:t>
            </a:r>
            <a:endParaRPr lang="en-US" b="1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ACA228-5190-F04A-89B3-62F50B40FB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7751"/>
          <a:stretch/>
        </p:blipFill>
        <p:spPr>
          <a:xfrm>
            <a:off x="11571279" y="181669"/>
            <a:ext cx="457200" cy="913246"/>
          </a:xfrm>
          <a:prstGeom prst="rect">
            <a:avLst/>
          </a:prstGeom>
          <a:solidFill>
            <a:srgbClr val="01010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2702E1-E641-2B47-A482-967887AFD446}"/>
              </a:ext>
            </a:extLst>
          </p:cNvPr>
          <p:cNvSpPr txBox="1"/>
          <p:nvPr/>
        </p:nvSpPr>
        <p:spPr>
          <a:xfrm>
            <a:off x="3274200" y="4100632"/>
            <a:ext cx="5752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Contact </a:t>
            </a:r>
            <a:r>
              <a:rPr lang="en-US" b="1" dirty="0">
                <a:hlinkClick r:id="rId7"/>
              </a:rPr>
              <a:t>jritter@sparkcognition.com</a:t>
            </a:r>
            <a:r>
              <a:rPr lang="en-US" b="1" dirty="0"/>
              <a:t> for more information!</a:t>
            </a:r>
          </a:p>
        </p:txBody>
      </p:sp>
    </p:spTree>
    <p:extLst>
      <p:ext uri="{BB962C8B-B14F-4D97-AF65-F5344CB8AC3E}">
        <p14:creationId xmlns:p14="http://schemas.microsoft.com/office/powerpoint/2010/main" val="3621947024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66;p67">
            <a:extLst>
              <a:ext uri="{FF2B5EF4-FFF2-40B4-BE49-F238E27FC236}">
                <a16:creationId xmlns:a16="http://schemas.microsoft.com/office/drawing/2014/main" id="{E5C62DA4-6F6F-4009-A85A-F6D175EAA165}"/>
              </a:ext>
            </a:extLst>
          </p:cNvPr>
          <p:cNvSpPr txBox="1">
            <a:spLocks/>
          </p:cNvSpPr>
          <p:nvPr/>
        </p:nvSpPr>
        <p:spPr>
          <a:xfrm>
            <a:off x="419495" y="158805"/>
            <a:ext cx="10521600" cy="7436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00677B"/>
                </a:solidFill>
                <a:latin typeface="Franklin Gothic Medium" charset="0"/>
                <a:ea typeface="Franklin Gothic Medium" charset="0"/>
                <a:cs typeface="Franklin Gothic Medium" charset="0"/>
              </a:defRPr>
            </a:lvl1pPr>
            <a:lvl2pPr algn="l" defTabSz="255968" rtl="0" eaLnBrk="0" fontAlgn="base" hangingPunct="0">
              <a:spcBef>
                <a:spcPct val="0"/>
              </a:spcBef>
              <a:spcAft>
                <a:spcPct val="0"/>
              </a:spcAft>
              <a:defRPr sz="3001">
                <a:solidFill>
                  <a:schemeClr val="tx2"/>
                </a:solidFill>
                <a:latin typeface="Calibri Light" panose="020F0302020204030204" pitchFamily="34" charset="0"/>
              </a:defRPr>
            </a:lvl2pPr>
            <a:lvl3pPr algn="l" defTabSz="255968" rtl="0" eaLnBrk="0" fontAlgn="base" hangingPunct="0">
              <a:spcBef>
                <a:spcPct val="0"/>
              </a:spcBef>
              <a:spcAft>
                <a:spcPct val="0"/>
              </a:spcAft>
              <a:defRPr sz="3001">
                <a:solidFill>
                  <a:schemeClr val="tx2"/>
                </a:solidFill>
                <a:latin typeface="Calibri Light" panose="020F0302020204030204" pitchFamily="34" charset="0"/>
              </a:defRPr>
            </a:lvl3pPr>
            <a:lvl4pPr algn="l" defTabSz="255968" rtl="0" eaLnBrk="0" fontAlgn="base" hangingPunct="0">
              <a:spcBef>
                <a:spcPct val="0"/>
              </a:spcBef>
              <a:spcAft>
                <a:spcPct val="0"/>
              </a:spcAft>
              <a:defRPr sz="3001">
                <a:solidFill>
                  <a:schemeClr val="tx2"/>
                </a:solidFill>
                <a:latin typeface="Calibri Light" panose="020F0302020204030204" pitchFamily="34" charset="0"/>
              </a:defRPr>
            </a:lvl4pPr>
            <a:lvl5pPr algn="l" defTabSz="255968" rtl="0" eaLnBrk="0" fontAlgn="base" hangingPunct="0">
              <a:spcBef>
                <a:spcPct val="0"/>
              </a:spcBef>
              <a:spcAft>
                <a:spcPct val="0"/>
              </a:spcAft>
              <a:defRPr sz="3001">
                <a:solidFill>
                  <a:schemeClr val="tx2"/>
                </a:solidFill>
                <a:latin typeface="Calibri Light" panose="020F030202020403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Types of machine learning models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E16B5E-5760-444A-92E3-0E9BA3672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925" y="902405"/>
            <a:ext cx="8556150" cy="5796790"/>
          </a:xfrm>
          <a:prstGeom prst="rect">
            <a:avLst/>
          </a:prstGeom>
          <a:ln w="9525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E5B837-4104-5947-B44C-C832EB68E3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751"/>
          <a:stretch/>
        </p:blipFill>
        <p:spPr>
          <a:xfrm>
            <a:off x="11571279" y="181669"/>
            <a:ext cx="457200" cy="913246"/>
          </a:xfrm>
          <a:prstGeom prst="rect">
            <a:avLst/>
          </a:prstGeom>
          <a:solidFill>
            <a:srgbClr val="EAEFF3"/>
          </a:solidFill>
        </p:spPr>
      </p:pic>
    </p:spTree>
    <p:extLst>
      <p:ext uri="{BB962C8B-B14F-4D97-AF65-F5344CB8AC3E}">
        <p14:creationId xmlns:p14="http://schemas.microsoft.com/office/powerpoint/2010/main" val="4289412216"/>
      </p:ext>
    </p:extLst>
  </p:cSld>
  <p:clrMapOvr>
    <a:masterClrMapping/>
  </p:clrMapOvr>
  <p:transition spd="slow" advClick="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D14D404-012F-2D43-A37F-097A2E074C73}"/>
              </a:ext>
            </a:extLst>
          </p:cNvPr>
          <p:cNvGrpSpPr/>
          <p:nvPr/>
        </p:nvGrpSpPr>
        <p:grpSpPr>
          <a:xfrm>
            <a:off x="5245416" y="1125968"/>
            <a:ext cx="6621463" cy="5187540"/>
            <a:chOff x="5245416" y="1125968"/>
            <a:chExt cx="6621463" cy="5187540"/>
          </a:xfrm>
        </p:grpSpPr>
        <p:sp>
          <p:nvSpPr>
            <p:cNvPr id="19" name="Rectangle 18"/>
            <p:cNvSpPr/>
            <p:nvPr/>
          </p:nvSpPr>
          <p:spPr>
            <a:xfrm>
              <a:off x="5245416" y="1535574"/>
              <a:ext cx="6621463" cy="4777934"/>
            </a:xfrm>
            <a:prstGeom prst="rect">
              <a:avLst/>
            </a:prstGeom>
            <a:solidFill>
              <a:srgbClr val="004F59">
                <a:alpha val="5098"/>
              </a:srgbClr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087814" y="1125968"/>
              <a:ext cx="9486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77B"/>
                  </a:solidFill>
                  <a:latin typeface="Franklin Gothic Medium" panose="020B0603020102020204" pitchFamily="34" charset="0"/>
                </a:rPr>
                <a:t>AutoML</a:t>
              </a:r>
              <a:endParaRPr lang="en-US" dirty="0">
                <a:solidFill>
                  <a:srgbClr val="00677B"/>
                </a:solidFill>
                <a:latin typeface="Franklin Gothic Medium" panose="020B06030201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18070" y="2332727"/>
            <a:ext cx="1271587" cy="1243013"/>
            <a:chOff x="5144007" y="1641527"/>
            <a:chExt cx="1271587" cy="124301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ABB5038-56C0-FA42-9A84-89AB54266F67}"/>
                </a:ext>
              </a:extLst>
            </p:cNvPr>
            <p:cNvSpPr/>
            <p:nvPr/>
          </p:nvSpPr>
          <p:spPr>
            <a:xfrm>
              <a:off x="5144007" y="1641527"/>
              <a:ext cx="1271587" cy="1243013"/>
            </a:xfrm>
            <a:prstGeom prst="ellipse">
              <a:avLst/>
            </a:prstGeom>
            <a:noFill/>
            <a:ln>
              <a:solidFill>
                <a:srgbClr val="0067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CA71354-E2F7-BF4E-A0F8-431C2AF8F498}"/>
                </a:ext>
              </a:extLst>
            </p:cNvPr>
            <p:cNvSpPr txBox="1"/>
            <p:nvPr/>
          </p:nvSpPr>
          <p:spPr>
            <a:xfrm>
              <a:off x="5171774" y="2086970"/>
              <a:ext cx="11977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PROBLEM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FORMULATION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920830" y="2332727"/>
            <a:ext cx="1271587" cy="1243013"/>
            <a:chOff x="7036625" y="3203627"/>
            <a:chExt cx="1271587" cy="124301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D2DB6C5-D131-2445-99C3-DC220867FEB8}"/>
                </a:ext>
              </a:extLst>
            </p:cNvPr>
            <p:cNvSpPr/>
            <p:nvPr/>
          </p:nvSpPr>
          <p:spPr>
            <a:xfrm>
              <a:off x="7036625" y="3203627"/>
              <a:ext cx="1271587" cy="1243013"/>
            </a:xfrm>
            <a:prstGeom prst="ellipse">
              <a:avLst/>
            </a:prstGeom>
            <a:noFill/>
            <a:ln>
              <a:solidFill>
                <a:srgbClr val="0067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E5149A-7A22-5C49-A07C-DE8F7D6B4A0A}"/>
                </a:ext>
              </a:extLst>
            </p:cNvPr>
            <p:cNvSpPr txBox="1"/>
            <p:nvPr/>
          </p:nvSpPr>
          <p:spPr>
            <a:xfrm>
              <a:off x="7036779" y="3664540"/>
              <a:ext cx="12440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DATA ACQUISITION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423590" y="2365181"/>
            <a:ext cx="1271587" cy="1243013"/>
            <a:chOff x="3410806" y="3222561"/>
            <a:chExt cx="1271587" cy="124301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9006BC2-337D-3444-8B29-9414218972FE}"/>
                </a:ext>
              </a:extLst>
            </p:cNvPr>
            <p:cNvSpPr/>
            <p:nvPr/>
          </p:nvSpPr>
          <p:spPr>
            <a:xfrm>
              <a:off x="3410806" y="3222561"/>
              <a:ext cx="1271587" cy="1243013"/>
            </a:xfrm>
            <a:prstGeom prst="ellipse">
              <a:avLst/>
            </a:prstGeom>
            <a:solidFill>
              <a:schemeClr val="tx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6FB38B6-41C1-7842-9F91-47EB8880E568}"/>
                </a:ext>
              </a:extLst>
            </p:cNvPr>
            <p:cNvSpPr txBox="1"/>
            <p:nvPr/>
          </p:nvSpPr>
          <p:spPr>
            <a:xfrm>
              <a:off x="3522529" y="3669602"/>
              <a:ext cx="1039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DATA</a:t>
              </a:r>
              <a:r>
                <a:rPr kumimoji="0" lang="en-US" sz="900" b="1" i="0" u="none" strike="noStrike" kern="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PROCESSING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73288" y="3732384"/>
            <a:ext cx="1161098" cy="519847"/>
            <a:chOff x="2083128" y="4476975"/>
            <a:chExt cx="1161098" cy="519847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9D9F4549-C37D-7A4D-8C68-4BCB2DF0C349}"/>
                </a:ext>
              </a:extLst>
            </p:cNvPr>
            <p:cNvSpPr/>
            <p:nvPr/>
          </p:nvSpPr>
          <p:spPr>
            <a:xfrm>
              <a:off x="2083128" y="4476975"/>
              <a:ext cx="1161098" cy="519847"/>
            </a:xfrm>
            <a:prstGeom prst="roundRect">
              <a:avLst>
                <a:gd name="adj" fmla="val 3136"/>
              </a:avLst>
            </a:prstGeom>
            <a:solidFill>
              <a:srgbClr val="FFFFFF">
                <a:alpha val="25098"/>
              </a:srgbClr>
            </a:solidFill>
            <a:ln>
              <a:solidFill>
                <a:srgbClr val="0067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7617496-5ADD-0A40-B955-6616F3131141}"/>
                </a:ext>
              </a:extLst>
            </p:cNvPr>
            <p:cNvSpPr txBox="1"/>
            <p:nvPr/>
          </p:nvSpPr>
          <p:spPr>
            <a:xfrm>
              <a:off x="2154614" y="4625155"/>
              <a:ext cx="104708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Data Sources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876996" y="4484424"/>
            <a:ext cx="1386148" cy="519847"/>
            <a:chOff x="1965803" y="5121201"/>
            <a:chExt cx="1386148" cy="519847"/>
          </a:xfrm>
        </p:grpSpPr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15EB3BD2-76F1-EE41-B7B6-2BD0DC55A2BB}"/>
                </a:ext>
              </a:extLst>
            </p:cNvPr>
            <p:cNvSpPr/>
            <p:nvPr/>
          </p:nvSpPr>
          <p:spPr>
            <a:xfrm>
              <a:off x="2083128" y="5121201"/>
              <a:ext cx="1161098" cy="519847"/>
            </a:xfrm>
            <a:prstGeom prst="roundRect">
              <a:avLst>
                <a:gd name="adj" fmla="val 3136"/>
              </a:avLst>
            </a:prstGeom>
            <a:solidFill>
              <a:srgbClr val="FFFFFF">
                <a:alpha val="25098"/>
              </a:srgbClr>
            </a:solidFill>
            <a:ln>
              <a:solidFill>
                <a:srgbClr val="0067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F1F1DF-54C5-1A4D-AAA0-0E41A8EBB5DE}"/>
                </a:ext>
              </a:extLst>
            </p:cNvPr>
            <p:cNvSpPr txBox="1"/>
            <p:nvPr/>
          </p:nvSpPr>
          <p:spPr>
            <a:xfrm>
              <a:off x="1965803" y="5192168"/>
              <a:ext cx="138614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Visualization </a:t>
              </a: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&amp; Exploration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28233" y="3718613"/>
            <a:ext cx="1386148" cy="519847"/>
            <a:chOff x="1970603" y="5121201"/>
            <a:chExt cx="1386148" cy="519847"/>
          </a:xfrm>
        </p:grpSpPr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15EB3BD2-76F1-EE41-B7B6-2BD0DC55A2BB}"/>
                </a:ext>
              </a:extLst>
            </p:cNvPr>
            <p:cNvSpPr/>
            <p:nvPr/>
          </p:nvSpPr>
          <p:spPr>
            <a:xfrm>
              <a:off x="2083128" y="5121201"/>
              <a:ext cx="1161098" cy="519847"/>
            </a:xfrm>
            <a:prstGeom prst="roundRect">
              <a:avLst>
                <a:gd name="adj" fmla="val 3136"/>
              </a:avLst>
            </a:prstGeom>
            <a:solidFill>
              <a:srgbClr val="FFFFFF">
                <a:alpha val="25098"/>
              </a:srgbClr>
            </a:solidFill>
            <a:ln>
              <a:solidFill>
                <a:srgbClr val="0067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BF1F1DF-54C5-1A4D-AAA0-0E41A8EBB5DE}"/>
                </a:ext>
              </a:extLst>
            </p:cNvPr>
            <p:cNvSpPr txBox="1"/>
            <p:nvPr/>
          </p:nvSpPr>
          <p:spPr>
            <a:xfrm>
              <a:off x="1970603" y="5269381"/>
              <a:ext cx="138614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Question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28233" y="4470654"/>
            <a:ext cx="1386148" cy="519847"/>
            <a:chOff x="1970603" y="5121201"/>
            <a:chExt cx="1386148" cy="519847"/>
          </a:xfrm>
        </p:grpSpPr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15EB3BD2-76F1-EE41-B7B6-2BD0DC55A2BB}"/>
                </a:ext>
              </a:extLst>
            </p:cNvPr>
            <p:cNvSpPr/>
            <p:nvPr/>
          </p:nvSpPr>
          <p:spPr>
            <a:xfrm>
              <a:off x="2083128" y="5121201"/>
              <a:ext cx="1161098" cy="519847"/>
            </a:xfrm>
            <a:prstGeom prst="roundRect">
              <a:avLst>
                <a:gd name="adj" fmla="val 3136"/>
              </a:avLst>
            </a:prstGeom>
            <a:solidFill>
              <a:srgbClr val="FFFFFF">
                <a:alpha val="25098"/>
              </a:srgbClr>
            </a:solidFill>
            <a:ln>
              <a:solidFill>
                <a:srgbClr val="0067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BF1F1DF-54C5-1A4D-AAA0-0E41A8EBB5DE}"/>
                </a:ext>
              </a:extLst>
            </p:cNvPr>
            <p:cNvSpPr txBox="1"/>
            <p:nvPr/>
          </p:nvSpPr>
          <p:spPr>
            <a:xfrm>
              <a:off x="1970603" y="5269381"/>
              <a:ext cx="138614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Insights?</a:t>
              </a: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9DB7EF5D-FBB8-DE48-B8C4-D19A9AA7AC85}"/>
              </a:ext>
            </a:extLst>
          </p:cNvPr>
          <p:cNvSpPr txBox="1"/>
          <p:nvPr/>
        </p:nvSpPr>
        <p:spPr>
          <a:xfrm>
            <a:off x="8630842" y="5086056"/>
            <a:ext cx="1735280" cy="26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00" i="1" kern="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Hyper-parameter Tuning</a:t>
            </a:r>
          </a:p>
        </p:txBody>
      </p:sp>
      <p:cxnSp>
        <p:nvCxnSpPr>
          <p:cNvPr id="106" name="Straight Connector 105"/>
          <p:cNvCxnSpPr>
            <a:cxnSpLocks/>
          </p:cNvCxnSpPr>
          <p:nvPr/>
        </p:nvCxnSpPr>
        <p:spPr>
          <a:xfrm flipV="1">
            <a:off x="11097377" y="3587826"/>
            <a:ext cx="0" cy="162759"/>
          </a:xfrm>
          <a:prstGeom prst="line">
            <a:avLst/>
          </a:prstGeom>
          <a:ln w="254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cxnSpLocks/>
          </p:cNvCxnSpPr>
          <p:nvPr/>
        </p:nvCxnSpPr>
        <p:spPr>
          <a:xfrm flipV="1">
            <a:off x="11111882" y="4249914"/>
            <a:ext cx="0" cy="128553"/>
          </a:xfrm>
          <a:prstGeom prst="line">
            <a:avLst/>
          </a:prstGeom>
          <a:ln w="254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>
            <a:cxnSpLocks/>
          </p:cNvCxnSpPr>
          <p:nvPr/>
        </p:nvCxnSpPr>
        <p:spPr>
          <a:xfrm flipV="1">
            <a:off x="11122711" y="4898315"/>
            <a:ext cx="0" cy="125276"/>
          </a:xfrm>
          <a:prstGeom prst="line">
            <a:avLst/>
          </a:prstGeom>
          <a:ln w="254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/>
        </p:nvGrpSpPr>
        <p:grpSpPr>
          <a:xfrm>
            <a:off x="2859641" y="5238518"/>
            <a:ext cx="1386148" cy="519847"/>
            <a:chOff x="1965803" y="5121201"/>
            <a:chExt cx="1386148" cy="519847"/>
          </a:xfrm>
        </p:grpSpPr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15EB3BD2-76F1-EE41-B7B6-2BD0DC55A2BB}"/>
                </a:ext>
              </a:extLst>
            </p:cNvPr>
            <p:cNvSpPr/>
            <p:nvPr/>
          </p:nvSpPr>
          <p:spPr>
            <a:xfrm>
              <a:off x="2083128" y="5121201"/>
              <a:ext cx="1161098" cy="519847"/>
            </a:xfrm>
            <a:prstGeom prst="roundRect">
              <a:avLst>
                <a:gd name="adj" fmla="val 3136"/>
              </a:avLst>
            </a:prstGeom>
            <a:solidFill>
              <a:srgbClr val="FFFFFF">
                <a:alpha val="25098"/>
              </a:srgbClr>
            </a:solidFill>
            <a:ln>
              <a:solidFill>
                <a:srgbClr val="0067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BF1F1DF-54C5-1A4D-AAA0-0E41A8EBB5DE}"/>
                </a:ext>
              </a:extLst>
            </p:cNvPr>
            <p:cNvSpPr txBox="1"/>
            <p:nvPr/>
          </p:nvSpPr>
          <p:spPr>
            <a:xfrm>
              <a:off x="1965803" y="5254166"/>
              <a:ext cx="138614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Labeling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429111" y="2391439"/>
            <a:ext cx="1271587" cy="1243013"/>
            <a:chOff x="5182216" y="4993302"/>
            <a:chExt cx="1271587" cy="1243013"/>
          </a:xfrm>
          <a:solidFill>
            <a:schemeClr val="tx1">
              <a:lumMod val="85000"/>
            </a:schemeClr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B41F2E9-CA7A-8048-B3EA-B54943A5AF9A}"/>
                </a:ext>
              </a:extLst>
            </p:cNvPr>
            <p:cNvSpPr/>
            <p:nvPr/>
          </p:nvSpPr>
          <p:spPr>
            <a:xfrm>
              <a:off x="5182216" y="4993302"/>
              <a:ext cx="1271587" cy="12430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EE3BEA2-67EF-A142-A56B-1327DC783E0B}"/>
                </a:ext>
              </a:extLst>
            </p:cNvPr>
            <p:cNvSpPr txBox="1"/>
            <p:nvPr/>
          </p:nvSpPr>
          <p:spPr>
            <a:xfrm>
              <a:off x="5324925" y="5499392"/>
              <a:ext cx="986167" cy="2308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DEPLOYMENT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1" name="Title 1">
            <a:extLst>
              <a:ext uri="{FF2B5EF4-FFF2-40B4-BE49-F238E27FC236}">
                <a16:creationId xmlns:a16="http://schemas.microsoft.com/office/drawing/2014/main" id="{5CB378C9-F8EB-5F4E-9E0E-038EE0E185E7}"/>
              </a:ext>
            </a:extLst>
          </p:cNvPr>
          <p:cNvSpPr txBox="1">
            <a:spLocks/>
          </p:cNvSpPr>
          <p:nvPr/>
        </p:nvSpPr>
        <p:spPr>
          <a:xfrm>
            <a:off x="365759" y="365126"/>
            <a:ext cx="11610479" cy="79132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677B"/>
                </a:solidFill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r>
              <a:rPr lang="en-US" dirty="0"/>
              <a:t>Model building pipeline</a:t>
            </a:r>
          </a:p>
        </p:txBody>
      </p:sp>
      <p:cxnSp>
        <p:nvCxnSpPr>
          <p:cNvPr id="72" name="Shape 1296">
            <a:extLst>
              <a:ext uri="{FF2B5EF4-FFF2-40B4-BE49-F238E27FC236}">
                <a16:creationId xmlns:a16="http://schemas.microsoft.com/office/drawing/2014/main" id="{1CF69980-7DD7-4B44-878B-5B7503255783}"/>
              </a:ext>
            </a:extLst>
          </p:cNvPr>
          <p:cNvCxnSpPr>
            <a:cxnSpLocks/>
          </p:cNvCxnSpPr>
          <p:nvPr/>
        </p:nvCxnSpPr>
        <p:spPr>
          <a:xfrm>
            <a:off x="1850957" y="2996888"/>
            <a:ext cx="867985" cy="0"/>
          </a:xfrm>
          <a:prstGeom prst="straightConnector1">
            <a:avLst/>
          </a:prstGeom>
          <a:noFill/>
          <a:ln w="31750" cap="flat" cmpd="sng">
            <a:solidFill>
              <a:schemeClr val="dk1"/>
            </a:solidFill>
            <a:prstDash val="dash"/>
            <a:round/>
            <a:headEnd type="none" w="sm" len="sm"/>
            <a:tailEnd type="triangle" w="med" len="med"/>
          </a:ln>
        </p:spPr>
      </p:cxnSp>
      <p:cxnSp>
        <p:nvCxnSpPr>
          <p:cNvPr id="84" name="Shape 1296">
            <a:extLst>
              <a:ext uri="{FF2B5EF4-FFF2-40B4-BE49-F238E27FC236}">
                <a16:creationId xmlns:a16="http://schemas.microsoft.com/office/drawing/2014/main" id="{28D05D18-E013-5F47-A91D-005B5F4D2097}"/>
              </a:ext>
            </a:extLst>
          </p:cNvPr>
          <p:cNvCxnSpPr>
            <a:cxnSpLocks/>
          </p:cNvCxnSpPr>
          <p:nvPr/>
        </p:nvCxnSpPr>
        <p:spPr>
          <a:xfrm>
            <a:off x="4344221" y="2996888"/>
            <a:ext cx="867985" cy="0"/>
          </a:xfrm>
          <a:prstGeom prst="straightConnector1">
            <a:avLst/>
          </a:prstGeom>
          <a:noFill/>
          <a:ln w="31750" cap="flat" cmpd="sng">
            <a:solidFill>
              <a:schemeClr val="dk1"/>
            </a:solidFill>
            <a:prstDash val="dash"/>
            <a:round/>
            <a:headEnd type="none" w="sm" len="sm"/>
            <a:tailEnd type="triangle" w="med" len="med"/>
          </a:ln>
        </p:spPr>
      </p:cxnSp>
      <p:cxnSp>
        <p:nvCxnSpPr>
          <p:cNvPr id="90" name="Shape 1296">
            <a:extLst>
              <a:ext uri="{FF2B5EF4-FFF2-40B4-BE49-F238E27FC236}">
                <a16:creationId xmlns:a16="http://schemas.microsoft.com/office/drawing/2014/main" id="{D107D031-577C-1345-A00D-4B4A4FE48BF9}"/>
              </a:ext>
            </a:extLst>
          </p:cNvPr>
          <p:cNvCxnSpPr>
            <a:cxnSpLocks/>
          </p:cNvCxnSpPr>
          <p:nvPr/>
        </p:nvCxnSpPr>
        <p:spPr>
          <a:xfrm>
            <a:off x="6858821" y="3012945"/>
            <a:ext cx="867985" cy="0"/>
          </a:xfrm>
          <a:prstGeom prst="straightConnector1">
            <a:avLst/>
          </a:prstGeom>
          <a:noFill/>
          <a:ln w="31750" cap="flat" cmpd="sng">
            <a:solidFill>
              <a:schemeClr val="dk1"/>
            </a:solidFill>
            <a:prstDash val="dash"/>
            <a:round/>
            <a:headEnd type="none" w="sm" len="sm"/>
            <a:tailEnd type="triangle" w="med" len="med"/>
          </a:ln>
        </p:spPr>
      </p:cxnSp>
      <p:cxnSp>
        <p:nvCxnSpPr>
          <p:cNvPr id="91" name="Shape 1296">
            <a:extLst>
              <a:ext uri="{FF2B5EF4-FFF2-40B4-BE49-F238E27FC236}">
                <a16:creationId xmlns:a16="http://schemas.microsoft.com/office/drawing/2014/main" id="{D1E82C99-A870-6841-90F7-070C8FB3F5AB}"/>
              </a:ext>
            </a:extLst>
          </p:cNvPr>
          <p:cNvCxnSpPr>
            <a:cxnSpLocks/>
          </p:cNvCxnSpPr>
          <p:nvPr/>
        </p:nvCxnSpPr>
        <p:spPr>
          <a:xfrm>
            <a:off x="9352085" y="3012945"/>
            <a:ext cx="867985" cy="0"/>
          </a:xfrm>
          <a:prstGeom prst="straightConnector1">
            <a:avLst/>
          </a:prstGeom>
          <a:noFill/>
          <a:ln w="31750" cap="flat" cmpd="sng">
            <a:solidFill>
              <a:schemeClr val="dk1"/>
            </a:solidFill>
            <a:prstDash val="dash"/>
            <a:round/>
            <a:headEnd type="none" w="sm" len="sm"/>
            <a:tailEnd type="triangle" w="med" len="med"/>
          </a:ln>
        </p:spPr>
      </p:cxn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4CF5C3D9-CA98-9142-97E4-3E27FEC258D5}"/>
              </a:ext>
            </a:extLst>
          </p:cNvPr>
          <p:cNvSpPr/>
          <p:nvPr/>
        </p:nvSpPr>
        <p:spPr>
          <a:xfrm>
            <a:off x="10526849" y="3759729"/>
            <a:ext cx="1159344" cy="519847"/>
          </a:xfrm>
          <a:prstGeom prst="roundRect">
            <a:avLst>
              <a:gd name="adj" fmla="val 5842"/>
            </a:avLst>
          </a:prstGeom>
          <a:solidFill>
            <a:srgbClr val="00677B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10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Data Streaming</a:t>
            </a:r>
          </a:p>
        </p:txBody>
      </p:sp>
      <p:sp>
        <p:nvSpPr>
          <p:cNvPr id="81" name="Rounded Rectangle 80">
            <a:extLst>
              <a:ext uri="{FF2B5EF4-FFF2-40B4-BE49-F238E27FC236}">
                <a16:creationId xmlns:a16="http://schemas.microsoft.com/office/drawing/2014/main" id="{4CF5C3D9-CA98-9142-97E4-3E27FEC258D5}"/>
              </a:ext>
            </a:extLst>
          </p:cNvPr>
          <p:cNvSpPr/>
          <p:nvPr/>
        </p:nvSpPr>
        <p:spPr>
          <a:xfrm>
            <a:off x="10541354" y="4387611"/>
            <a:ext cx="1159344" cy="519847"/>
          </a:xfrm>
          <a:prstGeom prst="roundRect">
            <a:avLst>
              <a:gd name="adj" fmla="val 5842"/>
            </a:avLst>
          </a:prstGeom>
          <a:solidFill>
            <a:srgbClr val="00677B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10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Web/Runtime Engine</a:t>
            </a:r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4CF5C3D9-CA98-9142-97E4-3E27FEC258D5}"/>
              </a:ext>
            </a:extLst>
          </p:cNvPr>
          <p:cNvSpPr/>
          <p:nvPr/>
        </p:nvSpPr>
        <p:spPr>
          <a:xfrm>
            <a:off x="10552183" y="5032735"/>
            <a:ext cx="1159344" cy="519847"/>
          </a:xfrm>
          <a:prstGeom prst="roundRect">
            <a:avLst>
              <a:gd name="adj" fmla="val 5842"/>
            </a:avLst>
          </a:prstGeom>
          <a:solidFill>
            <a:srgbClr val="00677B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10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Model Monitoring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F631F7-BEB2-E648-A293-9D359F3804C7}"/>
              </a:ext>
            </a:extLst>
          </p:cNvPr>
          <p:cNvSpPr txBox="1"/>
          <p:nvPr/>
        </p:nvSpPr>
        <p:spPr>
          <a:xfrm>
            <a:off x="6045964" y="4252231"/>
            <a:ext cx="870186" cy="652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  <a:buClr>
                <a:srgbClr val="000000"/>
              </a:buClr>
              <a:defRPr/>
            </a:pPr>
            <a:r>
              <a:rPr lang="en-US" sz="1000" i="1" kern="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Imputation</a:t>
            </a:r>
          </a:p>
          <a:p>
            <a:pPr marR="0" indent="0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00" i="1" kern="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Scaling</a:t>
            </a:r>
          </a:p>
          <a:p>
            <a:pPr marR="0" indent="0" fontAlgn="auto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000" i="1" kern="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Balancing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0DF0416-4C7F-8144-95B9-D6BD1498CBAD}"/>
              </a:ext>
            </a:extLst>
          </p:cNvPr>
          <p:cNvSpPr txBox="1"/>
          <p:nvPr/>
        </p:nvSpPr>
        <p:spPr>
          <a:xfrm>
            <a:off x="6086815" y="5427909"/>
            <a:ext cx="1592405" cy="45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 charset="0"/>
                <a:ea typeface="Helvetica Neue" charset="0"/>
                <a:cs typeface="Helvetica Neue" charset="0"/>
                <a:sym typeface="Arial"/>
              </a:rPr>
              <a:t>Feature Engineering</a:t>
            </a:r>
          </a:p>
          <a:p>
            <a:pPr lvl="0">
              <a:lnSpc>
                <a:spcPts val="1500"/>
              </a:lnSpc>
              <a:buClr>
                <a:srgbClr val="000000"/>
              </a:buClr>
              <a:defRPr/>
            </a:pPr>
            <a:r>
              <a:rPr lang="en-US" sz="1000" i="1" kern="0" dirty="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Arial"/>
              </a:rPr>
              <a:t>Timeseries Features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30BD5E73-6723-544E-BFB9-83BE1EA447D0}"/>
              </a:ext>
            </a:extLst>
          </p:cNvPr>
          <p:cNvSpPr/>
          <p:nvPr/>
        </p:nvSpPr>
        <p:spPr>
          <a:xfrm>
            <a:off x="5482616" y="4889774"/>
            <a:ext cx="1161098" cy="519847"/>
          </a:xfrm>
          <a:prstGeom prst="roundRect">
            <a:avLst>
              <a:gd name="adj" fmla="val 5842"/>
            </a:avLst>
          </a:prstGeom>
          <a:solidFill>
            <a:srgbClr val="00677B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10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Feature Generation</a:t>
            </a:r>
          </a:p>
        </p:txBody>
      </p:sp>
      <p:cxnSp>
        <p:nvCxnSpPr>
          <p:cNvPr id="34" name="Straight Connector 33"/>
          <p:cNvCxnSpPr>
            <a:cxnSpLocks/>
          </p:cNvCxnSpPr>
          <p:nvPr/>
        </p:nvCxnSpPr>
        <p:spPr>
          <a:xfrm flipV="1">
            <a:off x="6050239" y="4297864"/>
            <a:ext cx="0" cy="565022"/>
          </a:xfrm>
          <a:prstGeom prst="line">
            <a:avLst/>
          </a:prstGeom>
          <a:ln w="254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cxnSpLocks/>
          </p:cNvCxnSpPr>
          <p:nvPr/>
        </p:nvCxnSpPr>
        <p:spPr>
          <a:xfrm flipV="1">
            <a:off x="6059383" y="5388537"/>
            <a:ext cx="0" cy="456985"/>
          </a:xfrm>
          <a:prstGeom prst="line">
            <a:avLst/>
          </a:prstGeom>
          <a:ln w="254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6046612" y="3596969"/>
            <a:ext cx="0" cy="204777"/>
          </a:xfrm>
          <a:prstGeom prst="line">
            <a:avLst/>
          </a:prstGeom>
          <a:ln w="254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2FE273C-72EC-334A-A868-3D92A4C804F5}"/>
              </a:ext>
            </a:extLst>
          </p:cNvPr>
          <p:cNvSpPr/>
          <p:nvPr/>
        </p:nvSpPr>
        <p:spPr>
          <a:xfrm>
            <a:off x="5452795" y="3779295"/>
            <a:ext cx="1161098" cy="519847"/>
          </a:xfrm>
          <a:prstGeom prst="roundRect">
            <a:avLst>
              <a:gd name="adj" fmla="val 5842"/>
            </a:avLst>
          </a:prstGeom>
          <a:solidFill>
            <a:srgbClr val="00677B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10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Data Cleansing</a:t>
            </a:r>
          </a:p>
        </p:txBody>
      </p:sp>
      <p:cxnSp>
        <p:nvCxnSpPr>
          <p:cNvPr id="96" name="Straight Connector 95"/>
          <p:cNvCxnSpPr>
            <a:cxnSpLocks/>
          </p:cNvCxnSpPr>
          <p:nvPr/>
        </p:nvCxnSpPr>
        <p:spPr>
          <a:xfrm flipH="1" flipV="1">
            <a:off x="8625691" y="3587825"/>
            <a:ext cx="1729" cy="162760"/>
          </a:xfrm>
          <a:prstGeom prst="line">
            <a:avLst/>
          </a:prstGeom>
          <a:ln w="254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V="1">
            <a:off x="8610563" y="4222101"/>
            <a:ext cx="0" cy="305491"/>
          </a:xfrm>
          <a:prstGeom prst="line">
            <a:avLst/>
          </a:prstGeom>
          <a:ln w="254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cxnSpLocks/>
          </p:cNvCxnSpPr>
          <p:nvPr/>
        </p:nvCxnSpPr>
        <p:spPr>
          <a:xfrm flipH="1" flipV="1">
            <a:off x="8625642" y="5089401"/>
            <a:ext cx="1778" cy="305099"/>
          </a:xfrm>
          <a:prstGeom prst="line">
            <a:avLst/>
          </a:prstGeom>
          <a:ln w="254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4CF5C3D9-CA98-9142-97E4-3E27FEC258D5}"/>
              </a:ext>
            </a:extLst>
          </p:cNvPr>
          <p:cNvSpPr/>
          <p:nvPr/>
        </p:nvSpPr>
        <p:spPr>
          <a:xfrm>
            <a:off x="8047748" y="3759729"/>
            <a:ext cx="1159344" cy="519847"/>
          </a:xfrm>
          <a:prstGeom prst="roundRect">
            <a:avLst>
              <a:gd name="adj" fmla="val 5842"/>
            </a:avLst>
          </a:prstGeom>
          <a:solidFill>
            <a:srgbClr val="00677B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10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Model </a:t>
            </a:r>
          </a:p>
          <a:p>
            <a:pPr lvl="0" algn="ctr">
              <a:buClr>
                <a:srgbClr val="000000"/>
              </a:buClr>
              <a:defRPr/>
            </a:pPr>
            <a:r>
              <a:rPr lang="en-US" sz="10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Selection</a:t>
            </a: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4CF5C3D9-CA98-9142-97E4-3E27FEC258D5}"/>
              </a:ext>
            </a:extLst>
          </p:cNvPr>
          <p:cNvSpPr/>
          <p:nvPr/>
        </p:nvSpPr>
        <p:spPr>
          <a:xfrm>
            <a:off x="8046871" y="4584675"/>
            <a:ext cx="1161098" cy="519847"/>
          </a:xfrm>
          <a:prstGeom prst="roundRect">
            <a:avLst>
              <a:gd name="adj" fmla="val 5842"/>
            </a:avLst>
          </a:prstGeom>
          <a:solidFill>
            <a:srgbClr val="00677B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10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Model Optimization</a:t>
            </a:r>
          </a:p>
        </p:txBody>
      </p:sp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4CF5C3D9-CA98-9142-97E4-3E27FEC258D5}"/>
              </a:ext>
            </a:extLst>
          </p:cNvPr>
          <p:cNvSpPr/>
          <p:nvPr/>
        </p:nvSpPr>
        <p:spPr>
          <a:xfrm>
            <a:off x="8046871" y="5376212"/>
            <a:ext cx="1161098" cy="519847"/>
          </a:xfrm>
          <a:prstGeom prst="roundRect">
            <a:avLst>
              <a:gd name="adj" fmla="val 5842"/>
            </a:avLst>
          </a:prstGeom>
          <a:solidFill>
            <a:srgbClr val="00677B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1000" b="1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Validation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7926350" y="2391439"/>
            <a:ext cx="1271587" cy="1243013"/>
            <a:chOff x="3410806" y="3222561"/>
            <a:chExt cx="1271587" cy="1243013"/>
          </a:xfrm>
          <a:solidFill>
            <a:schemeClr val="tx1">
              <a:lumMod val="85000"/>
            </a:schemeClr>
          </a:solidFill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C9006BC2-337D-3444-8B29-9414218972FE}"/>
                </a:ext>
              </a:extLst>
            </p:cNvPr>
            <p:cNvSpPr/>
            <p:nvPr/>
          </p:nvSpPr>
          <p:spPr>
            <a:xfrm>
              <a:off x="3410806" y="3222561"/>
              <a:ext cx="1271587" cy="124301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16FB38B6-41C1-7842-9F91-47EB8880E568}"/>
                </a:ext>
              </a:extLst>
            </p:cNvPr>
            <p:cNvSpPr txBox="1"/>
            <p:nvPr/>
          </p:nvSpPr>
          <p:spPr>
            <a:xfrm>
              <a:off x="3634139" y="3735397"/>
              <a:ext cx="806631" cy="2308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9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MODELING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DDD90DC7-0BCA-EB4E-B44F-289265EC0403}"/>
              </a:ext>
            </a:extLst>
          </p:cNvPr>
          <p:cNvSpPr/>
          <p:nvPr/>
        </p:nvSpPr>
        <p:spPr>
          <a:xfrm>
            <a:off x="5249467" y="1542872"/>
            <a:ext cx="4998472" cy="4770636"/>
          </a:xfrm>
          <a:prstGeom prst="rect">
            <a:avLst/>
          </a:prstGeom>
          <a:solidFill>
            <a:schemeClr val="accent1">
              <a:alpha val="22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i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Hyperparameter Optimization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7CB6983-3A54-EC4A-AA4A-2CF1AFABCDE8}"/>
              </a:ext>
            </a:extLst>
          </p:cNvPr>
          <p:cNvSpPr/>
          <p:nvPr/>
        </p:nvSpPr>
        <p:spPr>
          <a:xfrm>
            <a:off x="7689166" y="2398736"/>
            <a:ext cx="2557412" cy="3922068"/>
          </a:xfrm>
          <a:prstGeom prst="rect">
            <a:avLst/>
          </a:prstGeom>
          <a:solidFill>
            <a:srgbClr val="00B050">
              <a:alpha val="22000"/>
            </a:srgbClr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i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Neural Architecture Search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C437F301-1A91-E047-ACA4-899F52719D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751"/>
          <a:stretch/>
        </p:blipFill>
        <p:spPr>
          <a:xfrm>
            <a:off x="11571279" y="181669"/>
            <a:ext cx="457200" cy="913246"/>
          </a:xfrm>
          <a:prstGeom prst="rect">
            <a:avLst/>
          </a:prstGeom>
          <a:solidFill>
            <a:srgbClr val="EAEFF3"/>
          </a:solidFill>
        </p:spPr>
      </p:pic>
    </p:spTree>
    <p:extLst>
      <p:ext uri="{BB962C8B-B14F-4D97-AF65-F5344CB8AC3E}">
        <p14:creationId xmlns:p14="http://schemas.microsoft.com/office/powerpoint/2010/main" val="20635745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7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24A243-A291-5844-83C4-A35CB6661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873" y="1852294"/>
            <a:ext cx="6297806" cy="35369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B0B44B2-F385-7447-9528-8C7E12C6FE1A}"/>
              </a:ext>
            </a:extLst>
          </p:cNvPr>
          <p:cNvSpPr txBox="1"/>
          <p:nvPr/>
        </p:nvSpPr>
        <p:spPr>
          <a:xfrm>
            <a:off x="7037158" y="2328108"/>
            <a:ext cx="44879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Developing neural network-based models requires significant architecture engineering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Trial and error of human-tuned models takes significant time, and often does not follow a standard or repeatable process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Hand-tuning architectures requires significant experience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458009A-2685-1844-9845-ACB6987BFF99}"/>
              </a:ext>
            </a:extLst>
          </p:cNvPr>
          <p:cNvSpPr txBox="1">
            <a:spLocks/>
          </p:cNvSpPr>
          <p:nvPr/>
        </p:nvSpPr>
        <p:spPr>
          <a:xfrm>
            <a:off x="365759" y="365126"/>
            <a:ext cx="11023899" cy="79132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677B"/>
                </a:solidFill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r>
              <a:rPr lang="en-US" dirty="0"/>
              <a:t>Why focus on neural architecture search?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01E5CF-1F2A-C54A-AA8E-5EB17D9FD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94" y="4657296"/>
            <a:ext cx="1155700" cy="1003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0ED8CC-803E-F14A-8A8A-10E4E38BB9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7751"/>
          <a:stretch/>
        </p:blipFill>
        <p:spPr>
          <a:xfrm>
            <a:off x="11571279" y="181669"/>
            <a:ext cx="457200" cy="913246"/>
          </a:xfrm>
          <a:prstGeom prst="rect">
            <a:avLst/>
          </a:prstGeom>
          <a:solidFill>
            <a:srgbClr val="EAEFF3"/>
          </a:solidFill>
        </p:spPr>
      </p:pic>
    </p:spTree>
    <p:extLst>
      <p:ext uri="{BB962C8B-B14F-4D97-AF65-F5344CB8AC3E}">
        <p14:creationId xmlns:p14="http://schemas.microsoft.com/office/powerpoint/2010/main" val="175951900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DD9E162-70BD-FF4B-85C1-51D886A1F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52" y="2037784"/>
            <a:ext cx="3238496" cy="302910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A63D8-8375-6746-B2D4-E3E8B692F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8211" y="1670173"/>
            <a:ext cx="3807206" cy="1026533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bg1"/>
                </a:solidFill>
                <a:latin typeface="+mn-lt"/>
              </a:rPr>
              <a:t>Reinforcement Learning or Gradient-Based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51488E6-E858-2549-A0CF-76C59D7EAE41}"/>
              </a:ext>
            </a:extLst>
          </p:cNvPr>
          <p:cNvSpPr txBox="1">
            <a:spLocks/>
          </p:cNvSpPr>
          <p:nvPr/>
        </p:nvSpPr>
        <p:spPr>
          <a:xfrm>
            <a:off x="644125" y="1667159"/>
            <a:ext cx="3238500" cy="1026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>
                <a:solidFill>
                  <a:schemeClr val="bg1"/>
                </a:solidFill>
              </a:rPr>
              <a:t>Random Search</a:t>
            </a:r>
          </a:p>
          <a:p>
            <a:pPr marL="0" indent="0" algn="ctr">
              <a:buNone/>
            </a:pP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EC6FA2-1219-2C4A-B851-74483D881D77}"/>
              </a:ext>
            </a:extLst>
          </p:cNvPr>
          <p:cNvSpPr txBox="1">
            <a:spLocks/>
          </p:cNvSpPr>
          <p:nvPr/>
        </p:nvSpPr>
        <p:spPr>
          <a:xfrm>
            <a:off x="8484680" y="1657604"/>
            <a:ext cx="3238500" cy="1026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>
                <a:solidFill>
                  <a:schemeClr val="bg1"/>
                </a:solidFill>
              </a:rPr>
              <a:t>Neuro-Evolutionary Methods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E6943EE-10A0-AA43-A93E-AE95767E852E}"/>
              </a:ext>
            </a:extLst>
          </p:cNvPr>
          <p:cNvCxnSpPr>
            <a:cxnSpLocks/>
          </p:cNvCxnSpPr>
          <p:nvPr/>
        </p:nvCxnSpPr>
        <p:spPr>
          <a:xfrm>
            <a:off x="8035417" y="1787637"/>
            <a:ext cx="0" cy="4405971"/>
          </a:xfrm>
          <a:prstGeom prst="line">
            <a:avLst/>
          </a:prstGeom>
          <a:ln w="19050">
            <a:solidFill>
              <a:srgbClr val="006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0102EC2-21B8-2C4D-A2B7-0CC73441B160}"/>
              </a:ext>
            </a:extLst>
          </p:cNvPr>
          <p:cNvSpPr txBox="1"/>
          <p:nvPr/>
        </p:nvSpPr>
        <p:spPr>
          <a:xfrm>
            <a:off x="6730640" y="5208442"/>
            <a:ext cx="497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NAS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753458-2F7D-FF49-96F9-5B280AF3F230}"/>
              </a:ext>
            </a:extLst>
          </p:cNvPr>
          <p:cNvSpPr txBox="1"/>
          <p:nvPr/>
        </p:nvSpPr>
        <p:spPr>
          <a:xfrm>
            <a:off x="4852926" y="5208442"/>
            <a:ext cx="585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ENAS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204D08-7CB2-A446-8BF3-9EFA3B4E49B8}"/>
              </a:ext>
            </a:extLst>
          </p:cNvPr>
          <p:cNvSpPr txBox="1"/>
          <p:nvPr/>
        </p:nvSpPr>
        <p:spPr>
          <a:xfrm>
            <a:off x="5262632" y="5623059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PNAS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E28A68-B518-794E-99B9-6147C51B135E}"/>
              </a:ext>
            </a:extLst>
          </p:cNvPr>
          <p:cNvSpPr txBox="1"/>
          <p:nvPr/>
        </p:nvSpPr>
        <p:spPr>
          <a:xfrm>
            <a:off x="8217107" y="5824276"/>
            <a:ext cx="4651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PBT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092B40-91E4-AB4D-A9A5-4561E1035440}"/>
              </a:ext>
            </a:extLst>
          </p:cNvPr>
          <p:cNvSpPr txBox="1"/>
          <p:nvPr/>
        </p:nvSpPr>
        <p:spPr>
          <a:xfrm>
            <a:off x="5791783" y="5208442"/>
            <a:ext cx="585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Darts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930DFC-9DB4-6347-8129-B75AB9FA2B78}"/>
              </a:ext>
            </a:extLst>
          </p:cNvPr>
          <p:cNvSpPr txBox="1"/>
          <p:nvPr/>
        </p:nvSpPr>
        <p:spPr>
          <a:xfrm>
            <a:off x="6268057" y="5623059"/>
            <a:ext cx="531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NAO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764B47-C91D-9B41-8AFA-FABA323003F0}"/>
              </a:ext>
            </a:extLst>
          </p:cNvPr>
          <p:cNvSpPr txBox="1"/>
          <p:nvPr/>
        </p:nvSpPr>
        <p:spPr>
          <a:xfrm>
            <a:off x="8218958" y="4637032"/>
            <a:ext cx="5709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NEAT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D0EE16-32BB-094C-BE6E-0A27E355B55A}"/>
              </a:ext>
            </a:extLst>
          </p:cNvPr>
          <p:cNvSpPr txBox="1"/>
          <p:nvPr/>
        </p:nvSpPr>
        <p:spPr>
          <a:xfrm>
            <a:off x="8217107" y="5444246"/>
            <a:ext cx="1247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Co-Deep NEAT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12E071-7348-CC4D-9E4F-3AC4623F9FC9}"/>
              </a:ext>
            </a:extLst>
          </p:cNvPr>
          <p:cNvSpPr txBox="1"/>
          <p:nvPr/>
        </p:nvSpPr>
        <p:spPr>
          <a:xfrm>
            <a:off x="8217107" y="4216138"/>
            <a:ext cx="724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Darwin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390CBC6-B0BE-954C-98B1-651E27940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3270" y="1926910"/>
            <a:ext cx="3116669" cy="395464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C20398B-5B7B-854E-A9E4-35C9387671FD}"/>
              </a:ext>
            </a:extLst>
          </p:cNvPr>
          <p:cNvSpPr txBox="1"/>
          <p:nvPr/>
        </p:nvSpPr>
        <p:spPr>
          <a:xfrm>
            <a:off x="8217107" y="5030078"/>
            <a:ext cx="1021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</a:rPr>
              <a:t>HyperNEAT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BF7354C8-BF2C-CA4E-BCFC-6F4B86D6E547}"/>
              </a:ext>
            </a:extLst>
          </p:cNvPr>
          <p:cNvSpPr txBox="1">
            <a:spLocks/>
          </p:cNvSpPr>
          <p:nvPr/>
        </p:nvSpPr>
        <p:spPr>
          <a:xfrm>
            <a:off x="365759" y="365126"/>
            <a:ext cx="11969492" cy="79132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677B"/>
                </a:solidFill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r>
              <a:rPr lang="en-US" dirty="0"/>
              <a:t>Neural architecture search methods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AE8873E-EAA2-464C-90ED-B9F30871AF07}"/>
              </a:ext>
            </a:extLst>
          </p:cNvPr>
          <p:cNvCxnSpPr>
            <a:cxnSpLocks/>
          </p:cNvCxnSpPr>
          <p:nvPr/>
        </p:nvCxnSpPr>
        <p:spPr>
          <a:xfrm>
            <a:off x="4219321" y="1787637"/>
            <a:ext cx="0" cy="4405971"/>
          </a:xfrm>
          <a:prstGeom prst="line">
            <a:avLst/>
          </a:prstGeom>
          <a:ln w="19050">
            <a:solidFill>
              <a:srgbClr val="0067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5-Point Star 28">
            <a:extLst>
              <a:ext uri="{FF2B5EF4-FFF2-40B4-BE49-F238E27FC236}">
                <a16:creationId xmlns:a16="http://schemas.microsoft.com/office/drawing/2014/main" id="{812714E7-8CB1-2845-ACC2-2DD9882F0BDD}"/>
              </a:ext>
            </a:extLst>
          </p:cNvPr>
          <p:cNvSpPr/>
          <p:nvPr/>
        </p:nvSpPr>
        <p:spPr>
          <a:xfrm>
            <a:off x="645508" y="4994192"/>
            <a:ext cx="185000" cy="185000"/>
          </a:xfrm>
          <a:prstGeom prst="star5">
            <a:avLst/>
          </a:prstGeom>
          <a:solidFill>
            <a:srgbClr val="FFFF00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Google Shape;767;p67">
            <a:extLst>
              <a:ext uri="{FF2B5EF4-FFF2-40B4-BE49-F238E27FC236}">
                <a16:creationId xmlns:a16="http://schemas.microsoft.com/office/drawing/2014/main" id="{843A8A91-429E-D148-8CA9-6D76013E5CB7}"/>
              </a:ext>
            </a:extLst>
          </p:cNvPr>
          <p:cNvSpPr txBox="1"/>
          <p:nvPr/>
        </p:nvSpPr>
        <p:spPr>
          <a:xfrm>
            <a:off x="845522" y="4959024"/>
            <a:ext cx="1505692" cy="24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Optimal Architecture</a:t>
            </a:r>
            <a:endParaRPr sz="1200" dirty="0">
              <a:solidFill>
                <a:schemeClr val="bg1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692920B-470C-3941-9DA5-5DB6CB2DD3AD}"/>
              </a:ext>
            </a:extLst>
          </p:cNvPr>
          <p:cNvSpPr/>
          <p:nvPr/>
        </p:nvSpPr>
        <p:spPr>
          <a:xfrm>
            <a:off x="2500684" y="5038517"/>
            <a:ext cx="123091" cy="123091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Google Shape;767;p67">
            <a:extLst>
              <a:ext uri="{FF2B5EF4-FFF2-40B4-BE49-F238E27FC236}">
                <a16:creationId xmlns:a16="http://schemas.microsoft.com/office/drawing/2014/main" id="{59C9CB96-34F4-1A4A-87ED-6E8DB5326C82}"/>
              </a:ext>
            </a:extLst>
          </p:cNvPr>
          <p:cNvSpPr txBox="1"/>
          <p:nvPr/>
        </p:nvSpPr>
        <p:spPr>
          <a:xfrm>
            <a:off x="2676532" y="4953106"/>
            <a:ext cx="1505692" cy="24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Random Search</a:t>
            </a:r>
            <a:endParaRPr sz="12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80C550-5088-7346-8F57-2AB3AFA84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333" y="2298756"/>
            <a:ext cx="2708355" cy="25071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7ABFC33-1575-334D-BD71-6F57927943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7751"/>
          <a:stretch/>
        </p:blipFill>
        <p:spPr>
          <a:xfrm>
            <a:off x="11571279" y="181669"/>
            <a:ext cx="457200" cy="913246"/>
          </a:xfrm>
          <a:prstGeom prst="rect">
            <a:avLst/>
          </a:prstGeom>
          <a:solidFill>
            <a:srgbClr val="EAEFF3"/>
          </a:solidFill>
        </p:spPr>
      </p:pic>
    </p:spTree>
    <p:extLst>
      <p:ext uri="{BB962C8B-B14F-4D97-AF65-F5344CB8AC3E}">
        <p14:creationId xmlns:p14="http://schemas.microsoft.com/office/powerpoint/2010/main" val="188849497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6;p17">
            <a:extLst>
              <a:ext uri="{FF2B5EF4-FFF2-40B4-BE49-F238E27FC236}">
                <a16:creationId xmlns:a16="http://schemas.microsoft.com/office/drawing/2014/main" id="{0FE4A1EA-8D91-9E4D-90A9-31E846F9ED56}"/>
              </a:ext>
            </a:extLst>
          </p:cNvPr>
          <p:cNvSpPr txBox="1">
            <a:spLocks/>
          </p:cNvSpPr>
          <p:nvPr/>
        </p:nvSpPr>
        <p:spPr>
          <a:xfrm>
            <a:off x="662284" y="389144"/>
            <a:ext cx="10867432" cy="791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defTabSz="255968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77B"/>
              </a:buClr>
              <a:buSzPts val="4400"/>
              <a:buFont typeface="Source Sans Pro"/>
              <a:buNone/>
              <a:defRPr sz="4400" b="1" i="0" u="none" strike="noStrike" kern="1200" cap="none">
                <a:solidFill>
                  <a:srgbClr val="00677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defTabSz="255968" rtl="0" eaLnBrk="0" fontAlgn="base" hangingPunct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  <a:latin typeface="Calibri Light" panose="020F0302020204030204" pitchFamily="34" charset="0"/>
              </a:defRPr>
            </a:lvl2pPr>
            <a:lvl3pPr lvl="2" algn="l" defTabSz="255968" rtl="0" eaLnBrk="0" fontAlgn="base" hangingPunct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  <a:latin typeface="Calibri Light" panose="020F0302020204030204" pitchFamily="34" charset="0"/>
              </a:defRPr>
            </a:lvl3pPr>
            <a:lvl4pPr lvl="3" algn="l" defTabSz="255968" rtl="0" eaLnBrk="0" fontAlgn="base" hangingPunct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  <a:latin typeface="Calibri Light" panose="020F0302020204030204" pitchFamily="34" charset="0"/>
              </a:defRPr>
            </a:lvl4pPr>
            <a:lvl5pPr lvl="4" algn="l" defTabSz="255968" rtl="0" eaLnBrk="0" fontAlgn="base" hangingPunct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  <a:latin typeface="Calibri Light" panose="020F0302020204030204" pitchFamily="34" charset="0"/>
              </a:defRPr>
            </a:lvl5pPr>
            <a:lvl6pPr lvl="5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</a:defRPr>
            </a:lvl6pPr>
            <a:lvl7pPr lvl="6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</a:defRPr>
            </a:lvl7pPr>
            <a:lvl8pPr lvl="7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</a:defRPr>
            </a:lvl8pPr>
            <a:lvl9pPr lvl="8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Franklin Gothic Medium" panose="020B0603020102020204" pitchFamily="34" charset="0"/>
              </a:rPr>
              <a:t>Architecture search by neuro-evolution</a:t>
            </a:r>
            <a:endParaRPr lang="en-US" baseline="30000" dirty="0">
              <a:latin typeface="Franklin Gothic Medium" panose="020B0603020102020204" pitchFamily="34" charset="0"/>
            </a:endParaRPr>
          </a:p>
        </p:txBody>
      </p:sp>
      <p:sp>
        <p:nvSpPr>
          <p:cNvPr id="5" name="Google Shape;136;p17">
            <a:extLst>
              <a:ext uri="{FF2B5EF4-FFF2-40B4-BE49-F238E27FC236}">
                <a16:creationId xmlns:a16="http://schemas.microsoft.com/office/drawing/2014/main" id="{0FE4A1EA-8D91-9E4D-90A9-31E846F9ED56}"/>
              </a:ext>
            </a:extLst>
          </p:cNvPr>
          <p:cNvSpPr txBox="1">
            <a:spLocks/>
          </p:cNvSpPr>
          <p:nvPr/>
        </p:nvSpPr>
        <p:spPr>
          <a:xfrm>
            <a:off x="1128095" y="4189229"/>
            <a:ext cx="10867432" cy="791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defTabSz="255968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77B"/>
              </a:buClr>
              <a:buSzPts val="4400"/>
              <a:buFont typeface="Source Sans Pro"/>
              <a:buNone/>
              <a:defRPr sz="4400" b="1" i="0" u="none" strike="noStrike" kern="1200" cap="none">
                <a:solidFill>
                  <a:srgbClr val="00677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defTabSz="255968" rtl="0" eaLnBrk="0" fontAlgn="base" hangingPunct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  <a:latin typeface="Calibri Light" panose="020F0302020204030204" pitchFamily="34" charset="0"/>
              </a:defRPr>
            </a:lvl2pPr>
            <a:lvl3pPr lvl="2" algn="l" defTabSz="255968" rtl="0" eaLnBrk="0" fontAlgn="base" hangingPunct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  <a:latin typeface="Calibri Light" panose="020F0302020204030204" pitchFamily="34" charset="0"/>
              </a:defRPr>
            </a:lvl3pPr>
            <a:lvl4pPr lvl="3" algn="l" defTabSz="255968" rtl="0" eaLnBrk="0" fontAlgn="base" hangingPunct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  <a:latin typeface="Calibri Light" panose="020F0302020204030204" pitchFamily="34" charset="0"/>
              </a:defRPr>
            </a:lvl4pPr>
            <a:lvl5pPr lvl="4" algn="l" defTabSz="255968" rtl="0" eaLnBrk="0" fontAlgn="base" hangingPunct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  <a:latin typeface="Calibri Light" panose="020F0302020204030204" pitchFamily="34" charset="0"/>
              </a:defRPr>
            </a:lvl5pPr>
            <a:lvl6pPr lvl="5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</a:defRPr>
            </a:lvl6pPr>
            <a:lvl7pPr lvl="6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</a:defRPr>
            </a:lvl7pPr>
            <a:lvl8pPr lvl="7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</a:defRPr>
            </a:lvl8pPr>
            <a:lvl9pPr lvl="8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Step 3: Training</a:t>
            </a:r>
            <a:endParaRPr lang="en-US" sz="3200" baseline="30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6" name="Google Shape;136;p17">
            <a:extLst>
              <a:ext uri="{FF2B5EF4-FFF2-40B4-BE49-F238E27FC236}">
                <a16:creationId xmlns:a16="http://schemas.microsoft.com/office/drawing/2014/main" id="{0FE4A1EA-8D91-9E4D-90A9-31E846F9ED56}"/>
              </a:ext>
            </a:extLst>
          </p:cNvPr>
          <p:cNvSpPr txBox="1">
            <a:spLocks/>
          </p:cNvSpPr>
          <p:nvPr/>
        </p:nvSpPr>
        <p:spPr>
          <a:xfrm>
            <a:off x="1153495" y="5353983"/>
            <a:ext cx="10867432" cy="791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defTabSz="255968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77B"/>
              </a:buClr>
              <a:buSzPts val="4400"/>
              <a:buFont typeface="Source Sans Pro"/>
              <a:buNone/>
              <a:defRPr sz="4400" b="1" i="0" u="none" strike="noStrike" kern="1200" cap="none">
                <a:solidFill>
                  <a:srgbClr val="00677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defTabSz="255968" rtl="0" eaLnBrk="0" fontAlgn="base" hangingPunct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  <a:latin typeface="Calibri Light" panose="020F0302020204030204" pitchFamily="34" charset="0"/>
              </a:defRPr>
            </a:lvl2pPr>
            <a:lvl3pPr lvl="2" algn="l" defTabSz="255968" rtl="0" eaLnBrk="0" fontAlgn="base" hangingPunct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  <a:latin typeface="Calibri Light" panose="020F0302020204030204" pitchFamily="34" charset="0"/>
              </a:defRPr>
            </a:lvl3pPr>
            <a:lvl4pPr lvl="3" algn="l" defTabSz="255968" rtl="0" eaLnBrk="0" fontAlgn="base" hangingPunct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  <a:latin typeface="Calibri Light" panose="020F0302020204030204" pitchFamily="34" charset="0"/>
              </a:defRPr>
            </a:lvl4pPr>
            <a:lvl5pPr lvl="4" algn="l" defTabSz="255968" rtl="0" eaLnBrk="0" fontAlgn="base" hangingPunct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  <a:latin typeface="Calibri Light" panose="020F0302020204030204" pitchFamily="34" charset="0"/>
              </a:defRPr>
            </a:lvl5pPr>
            <a:lvl6pPr lvl="5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</a:defRPr>
            </a:lvl6pPr>
            <a:lvl7pPr lvl="6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</a:defRPr>
            </a:lvl7pPr>
            <a:lvl8pPr lvl="7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</a:defRPr>
            </a:lvl8pPr>
            <a:lvl9pPr lvl="8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Step 4: Validation</a:t>
            </a:r>
            <a:endParaRPr lang="en-US" sz="3200" baseline="30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985747" y="1103688"/>
            <a:ext cx="5219700" cy="4277514"/>
            <a:chOff x="6972300" y="1009559"/>
            <a:chExt cx="5219700" cy="4277514"/>
          </a:xfrm>
        </p:grpSpPr>
        <p:pic>
          <p:nvPicPr>
            <p:cNvPr id="2050" name="Picture 2" descr="ast Page of NAS paper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721"/>
            <a:stretch/>
          </p:blipFill>
          <p:spPr bwMode="auto">
            <a:xfrm>
              <a:off x="6972300" y="1009559"/>
              <a:ext cx="5219700" cy="3908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0540586" y="4917741"/>
              <a:ext cx="16514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Zoph</a:t>
              </a:r>
              <a:r>
                <a:rPr lang="en-US" dirty="0">
                  <a:solidFill>
                    <a:schemeClr val="bg1"/>
                  </a:solidFill>
                </a:rPr>
                <a:t> &amp; Le 2017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483227" y="3477784"/>
            <a:ext cx="5304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batch size, dropout, SGD algorithm, learning rate </a:t>
            </a:r>
            <a:r>
              <a:rPr lang="is-IS" dirty="0">
                <a:solidFill>
                  <a:schemeClr val="bg1"/>
                </a:solidFill>
              </a:rPr>
              <a:t>…etc.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Arc 9"/>
          <p:cNvSpPr/>
          <p:nvPr/>
        </p:nvSpPr>
        <p:spPr>
          <a:xfrm rot="13713620">
            <a:off x="249212" y="1643042"/>
            <a:ext cx="5426732" cy="4765540"/>
          </a:xfrm>
          <a:prstGeom prst="arc">
            <a:avLst>
              <a:gd name="adj1" fmla="val 16329294"/>
              <a:gd name="adj2" fmla="val 21583052"/>
            </a:avLst>
          </a:prstGeom>
          <a:ln w="41275"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36;p17">
            <a:extLst>
              <a:ext uri="{FF2B5EF4-FFF2-40B4-BE49-F238E27FC236}">
                <a16:creationId xmlns:a16="http://schemas.microsoft.com/office/drawing/2014/main" id="{0FE4A1EA-8D91-9E4D-90A9-31E846F9ED56}"/>
              </a:ext>
            </a:extLst>
          </p:cNvPr>
          <p:cNvSpPr txBox="1">
            <a:spLocks/>
          </p:cNvSpPr>
          <p:nvPr/>
        </p:nvSpPr>
        <p:spPr>
          <a:xfrm>
            <a:off x="1128095" y="2953683"/>
            <a:ext cx="10867432" cy="791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defTabSz="255968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77B"/>
              </a:buClr>
              <a:buSzPts val="4400"/>
              <a:buFont typeface="Source Sans Pro"/>
              <a:buNone/>
              <a:defRPr sz="4400" b="1" i="0" u="none" strike="noStrike" kern="1200" cap="none">
                <a:solidFill>
                  <a:srgbClr val="00677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defTabSz="255968" rtl="0" eaLnBrk="0" fontAlgn="base" hangingPunct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  <a:latin typeface="Calibri Light" panose="020F0302020204030204" pitchFamily="34" charset="0"/>
              </a:defRPr>
            </a:lvl2pPr>
            <a:lvl3pPr lvl="2" algn="l" defTabSz="255968" rtl="0" eaLnBrk="0" fontAlgn="base" hangingPunct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  <a:latin typeface="Calibri Light" panose="020F0302020204030204" pitchFamily="34" charset="0"/>
              </a:defRPr>
            </a:lvl3pPr>
            <a:lvl4pPr lvl="3" algn="l" defTabSz="255968" rtl="0" eaLnBrk="0" fontAlgn="base" hangingPunct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  <a:latin typeface="Calibri Light" panose="020F0302020204030204" pitchFamily="34" charset="0"/>
              </a:defRPr>
            </a:lvl4pPr>
            <a:lvl5pPr lvl="4" algn="l" defTabSz="255968" rtl="0" eaLnBrk="0" fontAlgn="base" hangingPunct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  <a:latin typeface="Calibri Light" panose="020F0302020204030204" pitchFamily="34" charset="0"/>
              </a:defRPr>
            </a:lvl5pPr>
            <a:lvl6pPr lvl="5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</a:defRPr>
            </a:lvl6pPr>
            <a:lvl7pPr lvl="6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</a:defRPr>
            </a:lvl7pPr>
            <a:lvl8pPr lvl="7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</a:defRPr>
            </a:lvl8pPr>
            <a:lvl9pPr lvl="8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Step 2: Hyper-parameter tuning</a:t>
            </a:r>
            <a:endParaRPr lang="en-US" sz="3200" baseline="30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53B344-0345-CD43-8775-35F26D8205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751"/>
          <a:stretch/>
        </p:blipFill>
        <p:spPr>
          <a:xfrm>
            <a:off x="11571279" y="181669"/>
            <a:ext cx="457200" cy="913246"/>
          </a:xfrm>
          <a:prstGeom prst="rect">
            <a:avLst/>
          </a:prstGeom>
          <a:solidFill>
            <a:srgbClr val="EAEFF3"/>
          </a:solidFill>
        </p:spPr>
      </p:pic>
      <p:sp>
        <p:nvSpPr>
          <p:cNvPr id="3" name="Google Shape;136;p17">
            <a:extLst>
              <a:ext uri="{FF2B5EF4-FFF2-40B4-BE49-F238E27FC236}">
                <a16:creationId xmlns:a16="http://schemas.microsoft.com/office/drawing/2014/main" id="{0FE4A1EA-8D91-9E4D-90A9-31E846F9ED56}"/>
              </a:ext>
            </a:extLst>
          </p:cNvPr>
          <p:cNvSpPr txBox="1">
            <a:spLocks/>
          </p:cNvSpPr>
          <p:nvPr/>
        </p:nvSpPr>
        <p:spPr>
          <a:xfrm>
            <a:off x="1178895" y="1747183"/>
            <a:ext cx="10867432" cy="791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defTabSz="255968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77B"/>
              </a:buClr>
              <a:buSzPts val="4400"/>
              <a:buFont typeface="Source Sans Pro"/>
              <a:buNone/>
              <a:defRPr sz="4400" b="1" i="0" u="none" strike="noStrike" kern="1200" cap="none">
                <a:solidFill>
                  <a:srgbClr val="00677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defTabSz="255968" rtl="0" eaLnBrk="0" fontAlgn="base" hangingPunct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  <a:latin typeface="Calibri Light" panose="020F0302020204030204" pitchFamily="34" charset="0"/>
              </a:defRPr>
            </a:lvl2pPr>
            <a:lvl3pPr lvl="2" algn="l" defTabSz="255968" rtl="0" eaLnBrk="0" fontAlgn="base" hangingPunct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  <a:latin typeface="Calibri Light" panose="020F0302020204030204" pitchFamily="34" charset="0"/>
              </a:defRPr>
            </a:lvl3pPr>
            <a:lvl4pPr lvl="3" algn="l" defTabSz="255968" rtl="0" eaLnBrk="0" fontAlgn="base" hangingPunct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  <a:latin typeface="Calibri Light" panose="020F0302020204030204" pitchFamily="34" charset="0"/>
              </a:defRPr>
            </a:lvl4pPr>
            <a:lvl5pPr lvl="4" algn="l" defTabSz="255968" rtl="0" eaLnBrk="0" fontAlgn="base" hangingPunct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  <a:latin typeface="Calibri Light" panose="020F0302020204030204" pitchFamily="34" charset="0"/>
              </a:defRPr>
            </a:lvl5pPr>
            <a:lvl6pPr lvl="5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</a:defRPr>
            </a:lvl6pPr>
            <a:lvl7pPr lvl="6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</a:defRPr>
            </a:lvl7pPr>
            <a:lvl8pPr lvl="7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</a:defRPr>
            </a:lvl8pPr>
            <a:lvl9pPr lvl="8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  <a:latin typeface="Franklin Gothic Medium" panose="020B0603020102020204" pitchFamily="34" charset="0"/>
              </a:rPr>
              <a:t>Step 1: Generate a new architecture</a:t>
            </a:r>
            <a:endParaRPr lang="en-US" sz="3200" baseline="30000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907753-032B-3A41-942D-410FF80C6364}"/>
              </a:ext>
            </a:extLst>
          </p:cNvPr>
          <p:cNvSpPr txBox="1"/>
          <p:nvPr/>
        </p:nvSpPr>
        <p:spPr>
          <a:xfrm>
            <a:off x="2483227" y="2242238"/>
            <a:ext cx="3155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random mutation, mating …etc.</a:t>
            </a:r>
          </a:p>
        </p:txBody>
      </p:sp>
    </p:spTree>
    <p:extLst>
      <p:ext uri="{BB962C8B-B14F-4D97-AF65-F5344CB8AC3E}">
        <p14:creationId xmlns:p14="http://schemas.microsoft.com/office/powerpoint/2010/main" val="137840182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6;p17">
            <a:extLst>
              <a:ext uri="{FF2B5EF4-FFF2-40B4-BE49-F238E27FC236}">
                <a16:creationId xmlns:a16="http://schemas.microsoft.com/office/drawing/2014/main" id="{0FE4A1EA-8D91-9E4D-90A9-31E846F9ED56}"/>
              </a:ext>
            </a:extLst>
          </p:cNvPr>
          <p:cNvSpPr txBox="1">
            <a:spLocks/>
          </p:cNvSpPr>
          <p:nvPr/>
        </p:nvSpPr>
        <p:spPr>
          <a:xfrm>
            <a:off x="662284" y="389144"/>
            <a:ext cx="10867432" cy="791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defTabSz="255968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77B"/>
              </a:buClr>
              <a:buSzPts val="4400"/>
              <a:buFont typeface="Source Sans Pro"/>
              <a:buNone/>
              <a:defRPr sz="4400" b="1" i="0" u="none" strike="noStrike" kern="1200" cap="none">
                <a:solidFill>
                  <a:srgbClr val="00677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l" defTabSz="255968" rtl="0" eaLnBrk="0" fontAlgn="base" hangingPunct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  <a:latin typeface="Calibri Light" panose="020F0302020204030204" pitchFamily="34" charset="0"/>
              </a:defRPr>
            </a:lvl2pPr>
            <a:lvl3pPr lvl="2" algn="l" defTabSz="255968" rtl="0" eaLnBrk="0" fontAlgn="base" hangingPunct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  <a:latin typeface="Calibri Light" panose="020F0302020204030204" pitchFamily="34" charset="0"/>
              </a:defRPr>
            </a:lvl3pPr>
            <a:lvl4pPr lvl="3" algn="l" defTabSz="255968" rtl="0" eaLnBrk="0" fontAlgn="base" hangingPunct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  <a:latin typeface="Calibri Light" panose="020F0302020204030204" pitchFamily="34" charset="0"/>
              </a:defRPr>
            </a:lvl4pPr>
            <a:lvl5pPr lvl="4" algn="l" defTabSz="255968" rtl="0" eaLnBrk="0" fontAlgn="base" hangingPunct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  <a:latin typeface="Calibri Light" panose="020F0302020204030204" pitchFamily="34" charset="0"/>
              </a:defRPr>
            </a:lvl5pPr>
            <a:lvl6pPr lvl="5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</a:defRPr>
            </a:lvl6pPr>
            <a:lvl7pPr lvl="6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</a:defRPr>
            </a:lvl7pPr>
            <a:lvl8pPr lvl="7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</a:defRPr>
            </a:lvl8pPr>
            <a:lvl9pPr lvl="8" eaLnBrk="1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tx2"/>
                </a:solidFill>
              </a:defRPr>
            </a:lvl9pPr>
          </a:lstStyle>
          <a:p>
            <a:r>
              <a:rPr lang="en-US" dirty="0">
                <a:latin typeface="Franklin Gothic Medium" panose="020B0603020102020204" pitchFamily="34" charset="0"/>
              </a:rPr>
              <a:t>Potential pitfalls of neuro-evolution</a:t>
            </a:r>
            <a:endParaRPr lang="en-US" baseline="30000" dirty="0">
              <a:latin typeface="Franklin Gothic Medium" panose="020B06030201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53B344-0345-CD43-8775-35F26D8205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751"/>
          <a:stretch/>
        </p:blipFill>
        <p:spPr>
          <a:xfrm>
            <a:off x="11571279" y="181669"/>
            <a:ext cx="457200" cy="913246"/>
          </a:xfrm>
          <a:prstGeom prst="rect">
            <a:avLst/>
          </a:prstGeom>
          <a:solidFill>
            <a:srgbClr val="EAEFF3"/>
          </a:solidFill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E004C0-07F7-7742-9360-0EC384F15DFA}"/>
              </a:ext>
            </a:extLst>
          </p:cNvPr>
          <p:cNvSpPr txBox="1"/>
          <p:nvPr/>
        </p:nvSpPr>
        <p:spPr>
          <a:xfrm>
            <a:off x="918746" y="1674674"/>
            <a:ext cx="63766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Competing conventions/permutations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Identical networks may be expressed in multiple ways, e.g. by changing the order of the hidden nodes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Innovation needs protection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Adding a new node or connection is likely to reduce the network fitness in the short term, before weight optimization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Unnecessary complexity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Purely random topologies may have dead-ends, and result in wasted effort searching a large parameter space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34658C-9BC7-7E4B-BE2D-2538093D720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1816" y="1860550"/>
            <a:ext cx="3517900" cy="31369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0CB6A2D-1234-A942-8851-59303750C9A3}"/>
              </a:ext>
            </a:extLst>
          </p:cNvPr>
          <p:cNvSpPr txBox="1"/>
          <p:nvPr/>
        </p:nvSpPr>
        <p:spPr>
          <a:xfrm>
            <a:off x="9760742" y="5071047"/>
            <a:ext cx="2267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Stanley &amp; </a:t>
            </a:r>
            <a:r>
              <a:rPr lang="en-US" sz="1400" dirty="0" err="1">
                <a:solidFill>
                  <a:schemeClr val="bg1"/>
                </a:solidFill>
              </a:rPr>
              <a:t>Miikkulainen</a:t>
            </a:r>
            <a:r>
              <a:rPr lang="en-US" sz="1400" dirty="0">
                <a:solidFill>
                  <a:schemeClr val="bg1"/>
                </a:solidFill>
              </a:rPr>
              <a:t> 2002</a:t>
            </a:r>
          </a:p>
        </p:txBody>
      </p:sp>
    </p:spTree>
    <p:extLst>
      <p:ext uri="{BB962C8B-B14F-4D97-AF65-F5344CB8AC3E}">
        <p14:creationId xmlns:p14="http://schemas.microsoft.com/office/powerpoint/2010/main" val="2051552131"/>
      </p:ext>
    </p:extLst>
  </p:cSld>
  <p:clrMapOvr>
    <a:masterClrMapping/>
  </p:clrMapOvr>
  <p:transition spd="slow" advClick="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DB9620F-2DFA-3A45-8227-DD6F52AA8EBA}"/>
              </a:ext>
            </a:extLst>
          </p:cNvPr>
          <p:cNvSpPr txBox="1">
            <a:spLocks/>
          </p:cNvSpPr>
          <p:nvPr/>
        </p:nvSpPr>
        <p:spPr>
          <a:xfrm>
            <a:off x="365759" y="365126"/>
            <a:ext cx="11969492" cy="79132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677B"/>
                </a:solidFill>
                <a:latin typeface="Franklin Gothic Medium" charset="0"/>
                <a:ea typeface="Franklin Gothic Medium" charset="0"/>
                <a:cs typeface="Franklin Gothic Medium" charset="0"/>
              </a:defRPr>
            </a:lvl1pPr>
          </a:lstStyle>
          <a:p>
            <a:r>
              <a:rPr lang="en-US" dirty="0" err="1"/>
              <a:t>NeuroEvolution</a:t>
            </a:r>
            <a:r>
              <a:rPr lang="en-US" dirty="0"/>
              <a:t> of Augmenting Topologies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D31CA9-C05F-7744-9C77-8B238CC2E3AA}"/>
              </a:ext>
            </a:extLst>
          </p:cNvPr>
          <p:cNvSpPr/>
          <p:nvPr/>
        </p:nvSpPr>
        <p:spPr>
          <a:xfrm>
            <a:off x="365759" y="1025644"/>
            <a:ext cx="89770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NEAT - Stanley &amp; </a:t>
            </a:r>
            <a:r>
              <a:rPr lang="en-US" sz="2000" dirty="0" err="1">
                <a:solidFill>
                  <a:schemeClr val="bg1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Miikkulainen</a:t>
            </a:r>
            <a:r>
              <a:rPr lang="en-US" sz="2000" dirty="0">
                <a:solidFill>
                  <a:schemeClr val="bg1"/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 (2002)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27B431-4AB5-0E4F-8023-2B7538A50916}"/>
              </a:ext>
            </a:extLst>
          </p:cNvPr>
          <p:cNvSpPr txBox="1"/>
          <p:nvPr/>
        </p:nvSpPr>
        <p:spPr>
          <a:xfrm>
            <a:off x="165586" y="6494880"/>
            <a:ext cx="10134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 NEAT, Stanley 2002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25ACE4-2E95-AA40-9CEA-AFE761FE6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029" y="2582562"/>
            <a:ext cx="787400" cy="7799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36D53E-6493-174E-8F65-07CB3600B4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751"/>
          <a:stretch/>
        </p:blipFill>
        <p:spPr>
          <a:xfrm>
            <a:off x="11571279" y="181669"/>
            <a:ext cx="457200" cy="913246"/>
          </a:xfrm>
          <a:prstGeom prst="rect">
            <a:avLst/>
          </a:prstGeom>
          <a:solidFill>
            <a:srgbClr val="EAEFF3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08005-BEAB-7A46-A946-5630C276ABE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2131" y="1766947"/>
            <a:ext cx="6487738" cy="33241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82D21E7-1E9F-804E-BD40-D916BEFA9843}"/>
              </a:ext>
            </a:extLst>
          </p:cNvPr>
          <p:cNvSpPr txBox="1"/>
          <p:nvPr/>
        </p:nvSpPr>
        <p:spPr>
          <a:xfrm>
            <a:off x="9760742" y="5071047"/>
            <a:ext cx="22677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Stanley &amp; </a:t>
            </a:r>
            <a:r>
              <a:rPr lang="en-US" sz="1400" dirty="0" err="1">
                <a:solidFill>
                  <a:schemeClr val="bg1"/>
                </a:solidFill>
              </a:rPr>
              <a:t>Miikkulainen</a:t>
            </a:r>
            <a:r>
              <a:rPr lang="en-US" sz="1400" dirty="0">
                <a:solidFill>
                  <a:schemeClr val="bg1"/>
                </a:solidFill>
              </a:rPr>
              <a:t> 2002</a:t>
            </a:r>
          </a:p>
        </p:txBody>
      </p:sp>
    </p:spTree>
    <p:extLst>
      <p:ext uri="{BB962C8B-B14F-4D97-AF65-F5344CB8AC3E}">
        <p14:creationId xmlns:p14="http://schemas.microsoft.com/office/powerpoint/2010/main" val="2405621209"/>
      </p:ext>
    </p:extLst>
  </p:cSld>
  <p:clrMapOvr>
    <a:masterClrMapping/>
  </p:clrMapOvr>
  <p:transition spd="slow">
    <p:push dir="u"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1_Ion">
  <a:themeElements>
    <a:clrScheme name="SPARK">
      <a:dk1>
        <a:srgbClr val="09061C"/>
      </a:dk1>
      <a:lt1>
        <a:srgbClr val="FFFFFF"/>
      </a:lt1>
      <a:dk2>
        <a:srgbClr val="4A4A4A"/>
      </a:dk2>
      <a:lt2>
        <a:srgbClr val="EBEBEB"/>
      </a:lt2>
      <a:accent1>
        <a:srgbClr val="F68C1E"/>
      </a:accent1>
      <a:accent2>
        <a:srgbClr val="004575"/>
      </a:accent2>
      <a:accent3>
        <a:srgbClr val="690F43"/>
      </a:accent3>
      <a:accent4>
        <a:srgbClr val="004F59"/>
      </a:accent4>
      <a:accent5>
        <a:srgbClr val="317F8F"/>
      </a:accent5>
      <a:accent6>
        <a:srgbClr val="3EA4BA"/>
      </a:accent6>
      <a:hlink>
        <a:srgbClr val="E1E1E1"/>
      </a:hlink>
      <a:folHlink>
        <a:srgbClr val="004D4F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" id="{6917435E-4B0A-814B-B2C1-00F4E51F054E}" vid="{6D35AA00-C44C-C848-9B76-6A3F1FB2A21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46241</TotalTime>
  <Words>946</Words>
  <Application>Microsoft Macintosh PowerPoint</Application>
  <PresentationFormat>Widescreen</PresentationFormat>
  <Paragraphs>245</Paragraphs>
  <Slides>22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Arial</vt:lpstr>
      <vt:lpstr>Calibri</vt:lpstr>
      <vt:lpstr>Calibri Light</vt:lpstr>
      <vt:lpstr>Franklin Gothic Medium</vt:lpstr>
      <vt:lpstr>Helvetica Neue</vt:lpstr>
      <vt:lpstr>Noto Sans Symbols</vt:lpstr>
      <vt:lpstr>Source Sans Pro</vt:lpstr>
      <vt:lpstr>Wingdings 3</vt:lpstr>
      <vt:lpstr>1_Ion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Data Science Process</dc:title>
  <dc:creator>Sari Andoni</dc:creator>
  <cp:lastModifiedBy>Jeremy Ritter</cp:lastModifiedBy>
  <cp:revision>244</cp:revision>
  <dcterms:created xsi:type="dcterms:W3CDTF">2019-04-04T19:43:52Z</dcterms:created>
  <dcterms:modified xsi:type="dcterms:W3CDTF">2020-01-05T09:45:14Z</dcterms:modified>
</cp:coreProperties>
</file>