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87" r:id="rId3"/>
    <p:sldMasterId id="2147483788" r:id="rId4"/>
    <p:sldMasterId id="2147483789" r:id="rId5"/>
    <p:sldMasterId id="2147483790" r:id="rId6"/>
    <p:sldMasterId id="2147483791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</p:sldIdLst>
  <p:sldSz cy="6858000" cx="12192000"/>
  <p:notesSz cx="6858000" cy="9144000"/>
  <p:embeddedFontLst>
    <p:embeddedFont>
      <p:font typeface="Helvetica Neue"/>
      <p:regular r:id="rId38"/>
      <p:bold r:id="rId39"/>
      <p:italic r:id="rId40"/>
      <p:boldItalic r:id="rId41"/>
    </p:embeddedFont>
    <p:embeddedFont>
      <p:font typeface="Helvetica Neue Light"/>
      <p:regular r:id="rId42"/>
      <p:bold r:id="rId43"/>
      <p:italic r:id="rId44"/>
      <p:boldItalic r:id="rId45"/>
    </p:embeddedFont>
    <p:embeddedFont>
      <p:font typeface="Roboto Mono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italic.fntdata"/><Relationship Id="rId42" Type="http://schemas.openxmlformats.org/officeDocument/2006/relationships/font" Target="fonts/HelveticaNeueLight-regular.fntdata"/><Relationship Id="rId41" Type="http://schemas.openxmlformats.org/officeDocument/2006/relationships/font" Target="fonts/HelveticaNeue-boldItalic.fntdata"/><Relationship Id="rId44" Type="http://schemas.openxmlformats.org/officeDocument/2006/relationships/font" Target="fonts/HelveticaNeueLight-italic.fntdata"/><Relationship Id="rId43" Type="http://schemas.openxmlformats.org/officeDocument/2006/relationships/font" Target="fonts/HelveticaNeueLight-bold.fntdata"/><Relationship Id="rId46" Type="http://schemas.openxmlformats.org/officeDocument/2006/relationships/font" Target="fonts/RobotoMono-regular.fntdata"/><Relationship Id="rId45" Type="http://schemas.openxmlformats.org/officeDocument/2006/relationships/font" Target="fonts/HelveticaNeueLight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48" Type="http://schemas.openxmlformats.org/officeDocument/2006/relationships/font" Target="fonts/RobotoMono-italic.fntdata"/><Relationship Id="rId47" Type="http://schemas.openxmlformats.org/officeDocument/2006/relationships/font" Target="fonts/RobotoMono-bold.fntdata"/><Relationship Id="rId49" Type="http://schemas.openxmlformats.org/officeDocument/2006/relationships/font" Target="fonts/RobotoMono-boldItalic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slideMaster" Target="slideMasters/slideMaster5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font" Target="fonts/HelveticaNeue-bold.fntdata"/><Relationship Id="rId38" Type="http://schemas.openxmlformats.org/officeDocument/2006/relationships/font" Target="fonts/HelveticaNeue-regular.fntdata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4c0ebcdd71_1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9" name="Google Shape;1229;g4c0ebcdd71_1_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0" name="Google Shape;1230;g4c0ebcdd71_1_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4b806e6981_0_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9" name="Google Shape;1329;g4b806e6981_0_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4b806e6981_0_3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4" name="Google Shape;1354;g4b806e6981_0_3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4b806e6981_0_3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5" name="Google Shape;1385;g4b806e6981_0_3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4b806e6981_0_8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Google Shape;1404;g4b806e6981_0_812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4c0ebcdd71_1_3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9" name="Google Shape;1409;g4c0ebcdd71_1_3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10" name="Google Shape;1410;g4c0ebcdd71_1_3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g4b806e6981_0_10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5" name="Google Shape;1425;g4b806e6981_0_10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26" name="Google Shape;1426;g4b806e6981_0_10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g4b806e6981_0_8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6" name="Google Shape;1446;g4b806e6981_0_8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47" name="Google Shape;1447;g4b806e6981_0_8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8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4b806e6981_0_1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0" name="Google Shape;1480;g4b806e6981_0_1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81" name="Google Shape;1481;g4b806e6981_0_11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g4b806e6981_0_6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7" name="Google Shape;1507;g4b806e6981_0_6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08" name="Google Shape;1508;g4b806e6981_0_6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4b806e6981_0_17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2" name="Google Shape;1542;g4b806e6981_0_17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43" name="Google Shape;1543;g4b806e6981_0_17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4c2697f534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4c2697f534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4b806e6981_0_11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6" name="Google Shape;1566;g4b806e6981_0_11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67" name="Google Shape;1567;g4b806e6981_0_11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4c0ebcdd71_1_3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7" name="Google Shape;1577;g4c0ebcdd71_1_3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8" name="Google Shape;1578;g4c0ebcdd71_1_3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g4b806e6981_0_9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7" name="Google Shape;1597;g4b806e6981_0_9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98" name="Google Shape;1598;g4b806e6981_0_9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g4c0ebcdd71_1_3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5" name="Google Shape;1635;g4c0ebcdd71_1_3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36" name="Google Shape;1636;g4c0ebcdd71_1_36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0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4b806e6981_0_13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2" name="Google Shape;1742;g4b806e6981_0_13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2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43" name="Google Shape;1743;g4b806e6981_0_13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7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4b806e6981_0_14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9" name="Google Shape;1849;g4b806e6981_0_14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2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50" name="Google Shape;1850;g4b806e6981_0_14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g4b806e6981_0_16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3" name="Google Shape;1963;g4b806e6981_0_16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64" name="Google Shape;1964;g4b806e6981_0_16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8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4c0ebcdd71_1_8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0" name="Google Shape;1990;g4c0ebcdd71_1_8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1" name="Google Shape;1991;g4c0ebcdd71_1_80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g4b806e6981_0_17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3" name="Google Shape;2003;g4b806e6981_0_17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4" name="Google Shape;2004;g4b806e6981_0_17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8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Google Shape;2009;g4b806e6981_0_16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0" name="Google Shape;2010;g4b806e6981_0_1683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4b806e6981_0_16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5" name="Google Shape;1245;g4b806e6981_0_16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46" name="Google Shape;1246;g4b806e6981_0_16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44a3ed94ad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3" name="Google Shape;1253;g44a3ed94ad_1_83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6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4b806e6981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8" name="Google Shape;1258;g4b806e6981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9" name="Google Shape;1259;g4b806e6981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4b806e6981_0_11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8" name="Google Shape;1278;g4b806e6981_0_11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79" name="Google Shape;1279;g4b806e6981_0_11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4b806e6981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9" name="Google Shape;1289;g4b806e6981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0" name="Google Shape;1290;g4b806e6981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4c2697f534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4c2697f534_0_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4b806e6981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9" name="Google Shape;1309;g4b806e6981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1:1 data comes from 14.4M TVs in the US (19.4M globally) mapped to 72M digital devices (97M globally). All of this data is 1:1 and not modeled. We can scale this up to 1B device reach with our predictive audience technology which we will get into detail in the later sections. </a:t>
            </a:r>
            <a:endParaRPr/>
          </a:p>
        </p:txBody>
      </p:sp>
      <p:sp>
        <p:nvSpPr>
          <p:cNvPr id="1310" name="Google Shape;1310;g4b806e6981_0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Relationship Id="rId3" Type="http://schemas.openxmlformats.org/officeDocument/2006/relationships/image" Target="../media/image21.png"/><Relationship Id="rId4" Type="http://schemas.openxmlformats.org/officeDocument/2006/relationships/image" Target="../media/image48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3.png"/><Relationship Id="rId3" Type="http://schemas.openxmlformats.org/officeDocument/2006/relationships/image" Target="../media/image16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2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3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3.pn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3.png"/><Relationship Id="rId3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60.png"/><Relationship Id="rId5" Type="http://schemas.openxmlformats.org/officeDocument/2006/relationships/image" Target="../media/image20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1.png"/><Relationship Id="rId3" Type="http://schemas.openxmlformats.org/officeDocument/2006/relationships/image" Target="../media/image60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1.png"/><Relationship Id="rId3" Type="http://schemas.openxmlformats.org/officeDocument/2006/relationships/image" Target="../media/image60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3.png"/><Relationship Id="rId3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60.png"/><Relationship Id="rId5" Type="http://schemas.openxmlformats.org/officeDocument/2006/relationships/image" Target="../media/image2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1.png"/><Relationship Id="rId3" Type="http://schemas.openxmlformats.org/officeDocument/2006/relationships/image" Target="../media/image60.png"/><Relationship Id="rId4" Type="http://schemas.openxmlformats.org/officeDocument/2006/relationships/image" Target="../media/image17.png"/><Relationship Id="rId5" Type="http://schemas.openxmlformats.org/officeDocument/2006/relationships/image" Target="../media/image24.png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1.png"/><Relationship Id="rId3" Type="http://schemas.openxmlformats.org/officeDocument/2006/relationships/image" Target="../media/image60.png"/><Relationship Id="rId4" Type="http://schemas.openxmlformats.org/officeDocument/2006/relationships/image" Target="../media/image17.png"/><Relationship Id="rId5" Type="http://schemas.openxmlformats.org/officeDocument/2006/relationships/image" Target="../media/image24.png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5.png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5.png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5.png"/><Relationship Id="rId3" Type="http://schemas.openxmlformats.org/officeDocument/2006/relationships/image" Target="../media/image59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Relationship Id="rId3" Type="http://schemas.openxmlformats.org/officeDocument/2006/relationships/image" Target="../media/image28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8.png"/><Relationship Id="rId3" Type="http://schemas.openxmlformats.org/officeDocument/2006/relationships/image" Target="../media/image30.png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0.png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7.png"/><Relationship Id="rId3" Type="http://schemas.openxmlformats.org/officeDocument/2006/relationships/image" Target="../media/image31.png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Relationship Id="rId3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6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6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6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0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1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1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png"/><Relationship Id="rId3" Type="http://schemas.openxmlformats.org/officeDocument/2006/relationships/image" Target="../media/image72.png"/><Relationship Id="rId4" Type="http://schemas.openxmlformats.org/officeDocument/2006/relationships/image" Target="../media/image17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png"/><Relationship Id="rId3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" showMasterSp="0" type="title">
  <p:cSld name="TITLE">
    <p:bg>
      <p:bgPr>
        <a:solidFill>
          <a:srgbClr val="212530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226666">
            <a:off x="3757260" y="-8033763"/>
            <a:ext cx="13712279" cy="137122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2" name="Google Shape;1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35639" y="449170"/>
            <a:ext cx="1904772" cy="3377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3" name="Google Shape;13;p2"/>
          <p:cNvPicPr preferRelativeResize="0"/>
          <p:nvPr/>
        </p:nvPicPr>
        <p:blipFill rotWithShape="1">
          <a:blip r:embed="rId4">
            <a:alphaModFix/>
          </a:blip>
          <a:srcRect b="0" l="17681" r="0" t="21321"/>
          <a:stretch/>
        </p:blipFill>
        <p:spPr>
          <a:xfrm rot="10800000">
            <a:off x="6480216" y="1463958"/>
            <a:ext cx="5697224" cy="53900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997982" y="4277769"/>
            <a:ext cx="1009200" cy="432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 txBox="1"/>
          <p:nvPr>
            <p:ph idx="1" type="body"/>
          </p:nvPr>
        </p:nvSpPr>
        <p:spPr>
          <a:xfrm>
            <a:off x="892105" y="2032675"/>
            <a:ext cx="72507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2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3" type="body"/>
          </p:nvPr>
        </p:nvSpPr>
        <p:spPr>
          <a:xfrm>
            <a:off x="892100" y="4659500"/>
            <a:ext cx="3907500" cy="6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rtl="0"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1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Big number">
  <p:cSld name="White • Big numbe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71" name="Google Shape;71;p11"/>
          <p:cNvPicPr preferRelativeResize="0"/>
          <p:nvPr/>
        </p:nvPicPr>
        <p:blipFill rotWithShape="1">
          <a:blip r:embed="rId2">
            <a:alphaModFix/>
          </a:blip>
          <a:srcRect b="0" l="23449" r="23449" t="0"/>
          <a:stretch/>
        </p:blipFill>
        <p:spPr>
          <a:xfrm>
            <a:off x="3032869" y="171602"/>
            <a:ext cx="6361480" cy="628203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1"/>
          <p:cNvSpPr txBox="1"/>
          <p:nvPr>
            <p:ph idx="2" type="body"/>
          </p:nvPr>
        </p:nvSpPr>
        <p:spPr>
          <a:xfrm>
            <a:off x="1001714" y="1987549"/>
            <a:ext cx="10209600" cy="149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3" type="body"/>
          </p:nvPr>
        </p:nvSpPr>
        <p:spPr>
          <a:xfrm>
            <a:off x="1001714" y="3496267"/>
            <a:ext cx="102096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4" name="Google Shape;74;p11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1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_White" type="tx">
  <p:cSld name="TITLE_AND_BODY"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0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op title">
  <p:cSld name="White • Top title"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4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884" name="Google Shape;884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104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6" name="Google Shape;886;p104"/>
          <p:cNvSpPr txBox="1"/>
          <p:nvPr>
            <p:ph type="title"/>
          </p:nvPr>
        </p:nvSpPr>
        <p:spPr>
          <a:xfrm>
            <a:off x="892659" y="1430634"/>
            <a:ext cx="3050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7" name="Google Shape;887;p104"/>
          <p:cNvSpPr txBox="1"/>
          <p:nvPr>
            <p:ph idx="2" type="body"/>
          </p:nvPr>
        </p:nvSpPr>
        <p:spPr>
          <a:xfrm>
            <a:off x="892660" y="2330245"/>
            <a:ext cx="10581900" cy="32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24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None/>
              <a:defRPr b="0" i="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 you • 1">
  <p:cSld name="Thank you • 1">
    <p:bg>
      <p:bgPr>
        <a:solidFill>
          <a:srgbClr val="212530"/>
        </a:solidFill>
      </p:bgPr>
    </p:bg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89" name="Google Shape;889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8" cy="4052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890" name="Google Shape;890;p105"/>
          <p:cNvPicPr preferRelativeResize="0"/>
          <p:nvPr/>
        </p:nvPicPr>
        <p:blipFill rotWithShape="1">
          <a:blip r:embed="rId3">
            <a:alphaModFix/>
          </a:blip>
          <a:srcRect b="2326" l="0" r="54248" t="2326"/>
          <a:stretch/>
        </p:blipFill>
        <p:spPr>
          <a:xfrm>
            <a:off x="8919299" y="-1984"/>
            <a:ext cx="3292672" cy="68619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891" name="Google Shape;891;p105"/>
          <p:cNvPicPr preferRelativeResize="0"/>
          <p:nvPr/>
        </p:nvPicPr>
        <p:blipFill rotWithShape="1">
          <a:blip r:embed="rId4">
            <a:alphaModFix/>
          </a:blip>
          <a:srcRect b="32125" l="0" r="61119" t="2804"/>
          <a:stretch/>
        </p:blipFill>
        <p:spPr>
          <a:xfrm>
            <a:off x="7642345" y="-1393825"/>
            <a:ext cx="4595178" cy="6938928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105"/>
          <p:cNvSpPr txBox="1"/>
          <p:nvPr/>
        </p:nvSpPr>
        <p:spPr>
          <a:xfrm>
            <a:off x="894735" y="1789471"/>
            <a:ext cx="6273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you.</a:t>
            </a:r>
            <a:endParaRPr b="1" sz="7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3" name="Google Shape;893;p105"/>
          <p:cNvSpPr/>
          <p:nvPr/>
        </p:nvSpPr>
        <p:spPr>
          <a:xfrm>
            <a:off x="993578" y="3673220"/>
            <a:ext cx="1013700" cy="597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105"/>
          <p:cNvSpPr txBox="1"/>
          <p:nvPr>
            <p:ph idx="1" type="body"/>
          </p:nvPr>
        </p:nvSpPr>
        <p:spPr>
          <a:xfrm>
            <a:off x="892660" y="3825773"/>
            <a:ext cx="19293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5" name="Google Shape;895;p105"/>
          <p:cNvSpPr txBox="1"/>
          <p:nvPr>
            <p:ph idx="2" type="body"/>
          </p:nvPr>
        </p:nvSpPr>
        <p:spPr>
          <a:xfrm>
            <a:off x="892660" y="4146424"/>
            <a:ext cx="19293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6" name="Google Shape;896;p105"/>
          <p:cNvSpPr txBox="1"/>
          <p:nvPr>
            <p:ph idx="3" type="body"/>
          </p:nvPr>
        </p:nvSpPr>
        <p:spPr>
          <a:xfrm>
            <a:off x="902492" y="4661746"/>
            <a:ext cx="19293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Statement • 1">
  <p:cSld name="Big Statement • 1">
    <p:bg>
      <p:bgPr>
        <a:solidFill>
          <a:srgbClr val="212530"/>
        </a:solidFill>
      </p:bgPr>
    </p:bg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06"/>
          <p:cNvSpPr/>
          <p:nvPr/>
        </p:nvSpPr>
        <p:spPr>
          <a:xfrm rot="-3183653">
            <a:off x="8357511" y="221586"/>
            <a:ext cx="15345791" cy="15164291"/>
          </a:xfrm>
          <a:prstGeom prst="ellipse">
            <a:avLst/>
          </a:prstGeom>
          <a:gradFill>
            <a:gsLst>
              <a:gs pos="0">
                <a:srgbClr val="565599"/>
              </a:gs>
              <a:gs pos="39379">
                <a:srgbClr val="A34A7C"/>
              </a:gs>
              <a:gs pos="98130">
                <a:srgbClr val="F03F60"/>
              </a:gs>
              <a:gs pos="100000">
                <a:srgbClr val="F03F60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899" name="Google Shape;899;p106"/>
          <p:cNvPicPr preferRelativeResize="0"/>
          <p:nvPr/>
        </p:nvPicPr>
        <p:blipFill rotWithShape="1">
          <a:blip r:embed="rId2">
            <a:alphaModFix/>
          </a:blip>
          <a:srcRect b="0" l="23449" r="23449" t="0"/>
          <a:stretch/>
        </p:blipFill>
        <p:spPr>
          <a:xfrm>
            <a:off x="7004480" y="4321107"/>
            <a:ext cx="6368106" cy="62885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900" name="Google Shape;900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463" y="5893386"/>
            <a:ext cx="489158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106"/>
          <p:cNvSpPr txBox="1"/>
          <p:nvPr>
            <p:ph idx="1" type="body"/>
          </p:nvPr>
        </p:nvSpPr>
        <p:spPr>
          <a:xfrm>
            <a:off x="892105" y="2032675"/>
            <a:ext cx="9825000" cy="27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op title">
  <p:cSld name="White • Top title"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108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10" name="Google Shape;910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08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2" name="Google Shape;912;p108"/>
          <p:cNvSpPr txBox="1"/>
          <p:nvPr>
            <p:ph type="title"/>
          </p:nvPr>
        </p:nvSpPr>
        <p:spPr>
          <a:xfrm>
            <a:off x="892659" y="1430634"/>
            <a:ext cx="3050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3" name="Google Shape;913;p108"/>
          <p:cNvSpPr txBox="1"/>
          <p:nvPr>
            <p:ph idx="2" type="body"/>
          </p:nvPr>
        </p:nvSpPr>
        <p:spPr>
          <a:xfrm>
            <a:off x="892660" y="2330245"/>
            <a:ext cx="10581900" cy="32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24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None/>
              <a:defRPr b="0" i="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Blank">
  <p:cSld name="White • Blank"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109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16" name="Google Shape;916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109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_White" type="tx">
  <p:cSld name="TITLE_AND_BODY"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3 columns top">
  <p:cSld name="White • 3 columns top"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11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22" name="Google Shape;922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111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4" name="Google Shape;924;p111"/>
          <p:cNvSpPr txBox="1"/>
          <p:nvPr>
            <p:ph type="title"/>
          </p:nvPr>
        </p:nvSpPr>
        <p:spPr>
          <a:xfrm>
            <a:off x="892659" y="1430634"/>
            <a:ext cx="6589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5" name="Google Shape;925;p111"/>
          <p:cNvSpPr txBox="1"/>
          <p:nvPr>
            <p:ph idx="2" type="body"/>
          </p:nvPr>
        </p:nvSpPr>
        <p:spPr>
          <a:xfrm>
            <a:off x="892175" y="3038168"/>
            <a:ext cx="32865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6" name="Google Shape;926;p111"/>
          <p:cNvSpPr txBox="1"/>
          <p:nvPr>
            <p:ph idx="3" type="body"/>
          </p:nvPr>
        </p:nvSpPr>
        <p:spPr>
          <a:xfrm>
            <a:off x="892175" y="2504645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7" name="Google Shape;927;p111"/>
          <p:cNvSpPr txBox="1"/>
          <p:nvPr>
            <p:ph idx="4" type="body"/>
          </p:nvPr>
        </p:nvSpPr>
        <p:spPr>
          <a:xfrm>
            <a:off x="4653014" y="3038168"/>
            <a:ext cx="32865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8" name="Google Shape;928;p111"/>
          <p:cNvSpPr txBox="1"/>
          <p:nvPr>
            <p:ph idx="5" type="body"/>
          </p:nvPr>
        </p:nvSpPr>
        <p:spPr>
          <a:xfrm>
            <a:off x="4653014" y="2504645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9" name="Google Shape;929;p111"/>
          <p:cNvSpPr txBox="1"/>
          <p:nvPr>
            <p:ph idx="6" type="body"/>
          </p:nvPr>
        </p:nvSpPr>
        <p:spPr>
          <a:xfrm>
            <a:off x="8413853" y="3038168"/>
            <a:ext cx="32865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0" name="Google Shape;930;p111"/>
          <p:cNvSpPr txBox="1"/>
          <p:nvPr>
            <p:ph idx="7" type="body"/>
          </p:nvPr>
        </p:nvSpPr>
        <p:spPr>
          <a:xfrm>
            <a:off x="8413853" y="2504645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2 columns top">
  <p:cSld name="White • 2 columns top"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112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33" name="Google Shape;933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112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5" name="Google Shape;935;p112"/>
          <p:cNvSpPr txBox="1"/>
          <p:nvPr>
            <p:ph type="title"/>
          </p:nvPr>
        </p:nvSpPr>
        <p:spPr>
          <a:xfrm>
            <a:off x="892659" y="1430634"/>
            <a:ext cx="6589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6" name="Google Shape;936;p112"/>
          <p:cNvSpPr txBox="1"/>
          <p:nvPr>
            <p:ph idx="2" type="body"/>
          </p:nvPr>
        </p:nvSpPr>
        <p:spPr>
          <a:xfrm>
            <a:off x="892175" y="3038168"/>
            <a:ext cx="38961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7" name="Google Shape;937;p112"/>
          <p:cNvSpPr txBox="1"/>
          <p:nvPr>
            <p:ph idx="3" type="body"/>
          </p:nvPr>
        </p:nvSpPr>
        <p:spPr>
          <a:xfrm>
            <a:off x="892175" y="2504645"/>
            <a:ext cx="3896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8" name="Google Shape;938;p112"/>
          <p:cNvSpPr txBox="1"/>
          <p:nvPr>
            <p:ph idx="4" type="body"/>
          </p:nvPr>
        </p:nvSpPr>
        <p:spPr>
          <a:xfrm>
            <a:off x="5950872" y="3038168"/>
            <a:ext cx="38961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9" name="Google Shape;939;p112"/>
          <p:cNvSpPr txBox="1"/>
          <p:nvPr>
            <p:ph idx="5" type="body"/>
          </p:nvPr>
        </p:nvSpPr>
        <p:spPr>
          <a:xfrm>
            <a:off x="5950872" y="2504645"/>
            <a:ext cx="3896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Quote">
  <p:cSld name="White • Quote"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3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42" name="Google Shape;942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113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44" name="Google Shape;944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33576"/>
            <a:ext cx="3651251" cy="2385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8687573" y="3293062"/>
            <a:ext cx="3651251" cy="2385409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113"/>
          <p:cNvSpPr txBox="1"/>
          <p:nvPr>
            <p:ph idx="2" type="body"/>
          </p:nvPr>
        </p:nvSpPr>
        <p:spPr>
          <a:xfrm>
            <a:off x="7943850" y="5295801"/>
            <a:ext cx="33720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None/>
              <a:defRPr b="1" sz="20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None/>
              <a:defRPr sz="20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None/>
              <a:defRPr sz="20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None/>
              <a:defRPr sz="20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None/>
              <a:defRPr sz="20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7" name="Google Shape;947;p113"/>
          <p:cNvSpPr txBox="1"/>
          <p:nvPr>
            <p:ph idx="3" type="body"/>
          </p:nvPr>
        </p:nvSpPr>
        <p:spPr>
          <a:xfrm>
            <a:off x="1001713" y="1987549"/>
            <a:ext cx="10314000" cy="33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None/>
              <a:defRPr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None/>
              <a:defRPr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op title">
  <p:cSld name="White • Top titl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8" name="Google Shape;78;p12"/>
          <p:cNvSpPr txBox="1"/>
          <p:nvPr>
            <p:ph type="title"/>
          </p:nvPr>
        </p:nvSpPr>
        <p:spPr>
          <a:xfrm>
            <a:off x="892658" y="1430633"/>
            <a:ext cx="3050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9" name="Google Shape;79;p12"/>
          <p:cNvSpPr txBox="1"/>
          <p:nvPr>
            <p:ph idx="2" type="body"/>
          </p:nvPr>
        </p:nvSpPr>
        <p:spPr>
          <a:xfrm>
            <a:off x="892659" y="2330244"/>
            <a:ext cx="10581900" cy="32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0" name="Google Shape;80;p12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Side title">
  <p:cSld name="White • Side title"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14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50" name="Google Shape;950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114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2" name="Google Shape;952;p114"/>
          <p:cNvSpPr txBox="1"/>
          <p:nvPr>
            <p:ph type="title"/>
          </p:nvPr>
        </p:nvSpPr>
        <p:spPr>
          <a:xfrm>
            <a:off x="892659" y="1430634"/>
            <a:ext cx="3050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3" name="Google Shape;953;p114"/>
          <p:cNvSpPr txBox="1"/>
          <p:nvPr>
            <p:ph idx="2" type="body"/>
          </p:nvPr>
        </p:nvSpPr>
        <p:spPr>
          <a:xfrm>
            <a:off x="4316360" y="1730477"/>
            <a:ext cx="7158000" cy="43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24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None/>
              <a:defRPr b="0" i="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Big number">
  <p:cSld name="White • Big number"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15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56" name="Google Shape;956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115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age" id="958" name="Google Shape;958;p115"/>
          <p:cNvPicPr preferRelativeResize="0"/>
          <p:nvPr/>
        </p:nvPicPr>
        <p:blipFill rotWithShape="1">
          <a:blip r:embed="rId3">
            <a:alphaModFix/>
          </a:blip>
          <a:srcRect b="0" l="23449" r="23449" t="0"/>
          <a:stretch/>
        </p:blipFill>
        <p:spPr>
          <a:xfrm>
            <a:off x="3032870" y="171603"/>
            <a:ext cx="6361480" cy="6282026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15"/>
          <p:cNvSpPr txBox="1"/>
          <p:nvPr>
            <p:ph idx="2" type="body"/>
          </p:nvPr>
        </p:nvSpPr>
        <p:spPr>
          <a:xfrm>
            <a:off x="1001714" y="1987549"/>
            <a:ext cx="10209600" cy="149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0"/>
              <a:buNone/>
              <a:defRPr b="1" sz="120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None/>
              <a:defRPr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None/>
              <a:defRPr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0" name="Google Shape;960;p115"/>
          <p:cNvSpPr txBox="1"/>
          <p:nvPr>
            <p:ph idx="3" type="body"/>
          </p:nvPr>
        </p:nvSpPr>
        <p:spPr>
          <a:xfrm>
            <a:off x="1001714" y="3496268"/>
            <a:ext cx="102096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7500"/>
              <a:buNone/>
              <a:defRPr b="1" sz="75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None/>
              <a:defRPr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None/>
              <a:defRPr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op title + copy + visual">
  <p:cSld name="White • Top title + copy + visual"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16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63" name="Google Shape;963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116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5" name="Google Shape;965;p116"/>
          <p:cNvSpPr txBox="1"/>
          <p:nvPr>
            <p:ph type="title"/>
          </p:nvPr>
        </p:nvSpPr>
        <p:spPr>
          <a:xfrm>
            <a:off x="892659" y="1430634"/>
            <a:ext cx="3050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6" name="Google Shape;966;p116"/>
          <p:cNvSpPr txBox="1"/>
          <p:nvPr>
            <p:ph idx="2" type="body"/>
          </p:nvPr>
        </p:nvSpPr>
        <p:spPr>
          <a:xfrm>
            <a:off x="4326194" y="1430635"/>
            <a:ext cx="71484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24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None/>
              <a:defRPr b="0" i="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7" name="Google Shape;967;p116"/>
          <p:cNvSpPr txBox="1"/>
          <p:nvPr>
            <p:ph idx="3" type="body"/>
          </p:nvPr>
        </p:nvSpPr>
        <p:spPr>
          <a:xfrm>
            <a:off x="892658" y="2340077"/>
            <a:ext cx="10581900" cy="3244800"/>
          </a:xfrm>
          <a:prstGeom prst="rect">
            <a:avLst/>
          </a:prstGeom>
          <a:noFill/>
          <a:ln cap="flat" cmpd="sng" w="9525">
            <a:solidFill>
              <a:srgbClr val="6D737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/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D737F"/>
              </a:buClr>
              <a:buSzPts val="4800"/>
              <a:buNone/>
              <a:defRPr b="1" sz="4800">
                <a:solidFill>
                  <a:srgbClr val="6D737F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Bottom title + copy + visual">
  <p:cSld name="White • Bottom title + copy + visual"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17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70" name="Google Shape;970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117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2" name="Google Shape;972;p117"/>
          <p:cNvSpPr txBox="1"/>
          <p:nvPr>
            <p:ph type="title"/>
          </p:nvPr>
        </p:nvSpPr>
        <p:spPr>
          <a:xfrm>
            <a:off x="892658" y="4910076"/>
            <a:ext cx="3050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3" name="Google Shape;973;p117"/>
          <p:cNvSpPr txBox="1"/>
          <p:nvPr>
            <p:ph idx="2" type="body"/>
          </p:nvPr>
        </p:nvSpPr>
        <p:spPr>
          <a:xfrm>
            <a:off x="4326193" y="4910077"/>
            <a:ext cx="7148400" cy="13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24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None/>
              <a:defRPr b="0" i="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4" name="Google Shape;974;p117"/>
          <p:cNvSpPr txBox="1"/>
          <p:nvPr>
            <p:ph idx="3" type="body"/>
          </p:nvPr>
        </p:nvSpPr>
        <p:spPr>
          <a:xfrm>
            <a:off x="892658" y="1460156"/>
            <a:ext cx="10581900" cy="3244800"/>
          </a:xfrm>
          <a:prstGeom prst="rect">
            <a:avLst/>
          </a:prstGeom>
          <a:noFill/>
          <a:ln cap="flat" cmpd="sng" w="9525">
            <a:solidFill>
              <a:srgbClr val="6D737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/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D737F"/>
              </a:buClr>
              <a:buSzPts val="4800"/>
              <a:buNone/>
              <a:defRPr b="1" sz="4800">
                <a:solidFill>
                  <a:srgbClr val="6D737F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op title + visual">
  <p:cSld name="White • Top title + visual"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18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77" name="Google Shape;977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118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9" name="Google Shape;979;p118"/>
          <p:cNvSpPr txBox="1"/>
          <p:nvPr>
            <p:ph type="title"/>
          </p:nvPr>
        </p:nvSpPr>
        <p:spPr>
          <a:xfrm>
            <a:off x="892659" y="1430634"/>
            <a:ext cx="3050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0" name="Google Shape;980;p118"/>
          <p:cNvSpPr txBox="1"/>
          <p:nvPr>
            <p:ph idx="2" type="body"/>
          </p:nvPr>
        </p:nvSpPr>
        <p:spPr>
          <a:xfrm>
            <a:off x="892175" y="2389188"/>
            <a:ext cx="30513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1" name="Google Shape;981;p118"/>
          <p:cNvSpPr txBox="1"/>
          <p:nvPr>
            <p:ph idx="3" type="body"/>
          </p:nvPr>
        </p:nvSpPr>
        <p:spPr>
          <a:xfrm>
            <a:off x="4986543" y="837212"/>
            <a:ext cx="6432000" cy="4747500"/>
          </a:xfrm>
          <a:prstGeom prst="rect">
            <a:avLst/>
          </a:prstGeom>
          <a:noFill/>
          <a:ln cap="flat" cmpd="sng" w="9525">
            <a:solidFill>
              <a:srgbClr val="6D737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/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D737F"/>
              </a:buClr>
              <a:buSzPts val="4800"/>
              <a:buNone/>
              <a:defRPr b="1" sz="4800">
                <a:solidFill>
                  <a:srgbClr val="6D737F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2 columns side">
  <p:cSld name="White • 2 columns side"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19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84" name="Google Shape;984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119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6" name="Google Shape;986;p119"/>
          <p:cNvSpPr txBox="1"/>
          <p:nvPr>
            <p:ph type="title"/>
          </p:nvPr>
        </p:nvSpPr>
        <p:spPr>
          <a:xfrm>
            <a:off x="892659" y="1430634"/>
            <a:ext cx="30795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7" name="Google Shape;987;p119"/>
          <p:cNvSpPr txBox="1"/>
          <p:nvPr>
            <p:ph idx="2" type="body"/>
          </p:nvPr>
        </p:nvSpPr>
        <p:spPr>
          <a:xfrm>
            <a:off x="4530111" y="2137205"/>
            <a:ext cx="6344400" cy="15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8" name="Google Shape;988;p119"/>
          <p:cNvSpPr txBox="1"/>
          <p:nvPr>
            <p:ph idx="3" type="body"/>
          </p:nvPr>
        </p:nvSpPr>
        <p:spPr>
          <a:xfrm>
            <a:off x="4530111" y="1603682"/>
            <a:ext cx="634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9" name="Google Shape;989;p119"/>
          <p:cNvSpPr txBox="1"/>
          <p:nvPr>
            <p:ph idx="4" type="body"/>
          </p:nvPr>
        </p:nvSpPr>
        <p:spPr>
          <a:xfrm>
            <a:off x="4530111" y="4712900"/>
            <a:ext cx="6344400" cy="15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0" name="Google Shape;990;p119"/>
          <p:cNvSpPr txBox="1"/>
          <p:nvPr>
            <p:ph idx="5" type="body"/>
          </p:nvPr>
        </p:nvSpPr>
        <p:spPr>
          <a:xfrm>
            <a:off x="4530111" y="4179377"/>
            <a:ext cx="634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1" name="Google Shape;991;p119"/>
          <p:cNvSpPr txBox="1"/>
          <p:nvPr>
            <p:ph idx="6" type="body"/>
          </p:nvPr>
        </p:nvSpPr>
        <p:spPr>
          <a:xfrm>
            <a:off x="892659" y="2376155"/>
            <a:ext cx="3079500" cy="32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3 columns top + icons">
  <p:cSld name="White • 3 columns top + icons"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20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94" name="Google Shape;994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120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6" name="Google Shape;996;p120"/>
          <p:cNvSpPr txBox="1"/>
          <p:nvPr>
            <p:ph type="title"/>
          </p:nvPr>
        </p:nvSpPr>
        <p:spPr>
          <a:xfrm>
            <a:off x="892659" y="1430634"/>
            <a:ext cx="6589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7" name="Google Shape;997;p120"/>
          <p:cNvSpPr txBox="1"/>
          <p:nvPr>
            <p:ph idx="2" type="body"/>
          </p:nvPr>
        </p:nvSpPr>
        <p:spPr>
          <a:xfrm>
            <a:off x="892175" y="4109884"/>
            <a:ext cx="3286500" cy="15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8" name="Google Shape;998;p120"/>
          <p:cNvSpPr txBox="1"/>
          <p:nvPr>
            <p:ph idx="3" type="body"/>
          </p:nvPr>
        </p:nvSpPr>
        <p:spPr>
          <a:xfrm>
            <a:off x="892175" y="3576361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9" name="Google Shape;999;p120"/>
          <p:cNvSpPr txBox="1"/>
          <p:nvPr>
            <p:ph idx="4" type="body"/>
          </p:nvPr>
        </p:nvSpPr>
        <p:spPr>
          <a:xfrm>
            <a:off x="4653014" y="4109884"/>
            <a:ext cx="3286500" cy="15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0" name="Google Shape;1000;p120"/>
          <p:cNvSpPr txBox="1"/>
          <p:nvPr>
            <p:ph idx="5" type="body"/>
          </p:nvPr>
        </p:nvSpPr>
        <p:spPr>
          <a:xfrm>
            <a:off x="4653014" y="3576361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1" name="Google Shape;1001;p120"/>
          <p:cNvSpPr txBox="1"/>
          <p:nvPr>
            <p:ph idx="6" type="body"/>
          </p:nvPr>
        </p:nvSpPr>
        <p:spPr>
          <a:xfrm>
            <a:off x="8413853" y="4109884"/>
            <a:ext cx="3286500" cy="15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2" name="Google Shape;1002;p120"/>
          <p:cNvSpPr txBox="1"/>
          <p:nvPr>
            <p:ph idx="7" type="body"/>
          </p:nvPr>
        </p:nvSpPr>
        <p:spPr>
          <a:xfrm>
            <a:off x="8413853" y="3576361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3" name="Google Shape;1003;p120"/>
          <p:cNvSpPr txBox="1"/>
          <p:nvPr>
            <p:ph idx="8" type="body"/>
          </p:nvPr>
        </p:nvSpPr>
        <p:spPr>
          <a:xfrm>
            <a:off x="892658" y="2485502"/>
            <a:ext cx="3286200" cy="972900"/>
          </a:xfrm>
          <a:prstGeom prst="rect">
            <a:avLst/>
          </a:prstGeom>
          <a:noFill/>
          <a:ln cap="flat" cmpd="sng" w="9525">
            <a:solidFill>
              <a:srgbClr val="6D737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/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D737F"/>
              </a:buClr>
              <a:buSzPts val="2000"/>
              <a:buNone/>
              <a:defRPr b="1" sz="2000">
                <a:solidFill>
                  <a:srgbClr val="6D737F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4" name="Google Shape;1004;p120"/>
          <p:cNvSpPr txBox="1"/>
          <p:nvPr>
            <p:ph idx="9" type="body"/>
          </p:nvPr>
        </p:nvSpPr>
        <p:spPr>
          <a:xfrm>
            <a:off x="4653013" y="2485501"/>
            <a:ext cx="3286500" cy="972900"/>
          </a:xfrm>
          <a:prstGeom prst="rect">
            <a:avLst/>
          </a:prstGeom>
          <a:noFill/>
          <a:ln cap="flat" cmpd="sng" w="9525">
            <a:solidFill>
              <a:srgbClr val="6D737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/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D737F"/>
              </a:buClr>
              <a:buSzPts val="2000"/>
              <a:buNone/>
              <a:defRPr b="1" sz="2000">
                <a:solidFill>
                  <a:srgbClr val="6D737F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5" name="Google Shape;1005;p120"/>
          <p:cNvSpPr txBox="1"/>
          <p:nvPr>
            <p:ph idx="13" type="body"/>
          </p:nvPr>
        </p:nvSpPr>
        <p:spPr>
          <a:xfrm>
            <a:off x="8413852" y="2473088"/>
            <a:ext cx="3286500" cy="972900"/>
          </a:xfrm>
          <a:prstGeom prst="rect">
            <a:avLst/>
          </a:prstGeom>
          <a:noFill/>
          <a:ln cap="flat" cmpd="sng" w="9525">
            <a:solidFill>
              <a:srgbClr val="6D737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/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D737F"/>
              </a:buClr>
              <a:buSzPts val="2000"/>
              <a:buNone/>
              <a:defRPr b="1" sz="2000">
                <a:solidFill>
                  <a:srgbClr val="6D737F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3 columns side">
  <p:cSld name="White • 3 columns side"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21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008" name="Google Shape;1008;p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121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0" name="Google Shape;1010;p121"/>
          <p:cNvSpPr txBox="1"/>
          <p:nvPr>
            <p:ph type="title"/>
          </p:nvPr>
        </p:nvSpPr>
        <p:spPr>
          <a:xfrm>
            <a:off x="892659" y="1430634"/>
            <a:ext cx="30795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1" name="Google Shape;1011;p121"/>
          <p:cNvSpPr txBox="1"/>
          <p:nvPr>
            <p:ph idx="2" type="body"/>
          </p:nvPr>
        </p:nvSpPr>
        <p:spPr>
          <a:xfrm>
            <a:off x="4530111" y="908173"/>
            <a:ext cx="63444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2" name="Google Shape;1012;p121"/>
          <p:cNvSpPr txBox="1"/>
          <p:nvPr>
            <p:ph idx="3" type="body"/>
          </p:nvPr>
        </p:nvSpPr>
        <p:spPr>
          <a:xfrm>
            <a:off x="4530111" y="374650"/>
            <a:ext cx="634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3" name="Google Shape;1013;p121"/>
          <p:cNvSpPr txBox="1"/>
          <p:nvPr>
            <p:ph idx="4" type="body"/>
          </p:nvPr>
        </p:nvSpPr>
        <p:spPr>
          <a:xfrm>
            <a:off x="892659" y="2376155"/>
            <a:ext cx="3079500" cy="32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4" name="Google Shape;1014;p121"/>
          <p:cNvSpPr txBox="1"/>
          <p:nvPr>
            <p:ph idx="5" type="body"/>
          </p:nvPr>
        </p:nvSpPr>
        <p:spPr>
          <a:xfrm>
            <a:off x="4530111" y="2906427"/>
            <a:ext cx="63444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5" name="Google Shape;1015;p121"/>
          <p:cNvSpPr txBox="1"/>
          <p:nvPr>
            <p:ph idx="6" type="body"/>
          </p:nvPr>
        </p:nvSpPr>
        <p:spPr>
          <a:xfrm>
            <a:off x="4530111" y="2372904"/>
            <a:ext cx="634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6" name="Google Shape;1016;p121"/>
          <p:cNvSpPr txBox="1"/>
          <p:nvPr>
            <p:ph idx="7" type="body"/>
          </p:nvPr>
        </p:nvSpPr>
        <p:spPr>
          <a:xfrm>
            <a:off x="4530111" y="4926956"/>
            <a:ext cx="63444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7" name="Google Shape;1017;p121"/>
          <p:cNvSpPr txBox="1"/>
          <p:nvPr>
            <p:ph idx="8" type="body"/>
          </p:nvPr>
        </p:nvSpPr>
        <p:spPr>
          <a:xfrm>
            <a:off x="4530111" y="4393433"/>
            <a:ext cx="634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4 columns top">
  <p:cSld name="White • 4 columns top"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22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020" name="Google Shape;1020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122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2" name="Google Shape;1022;p122"/>
          <p:cNvSpPr txBox="1"/>
          <p:nvPr>
            <p:ph type="title"/>
          </p:nvPr>
        </p:nvSpPr>
        <p:spPr>
          <a:xfrm>
            <a:off x="892659" y="1430634"/>
            <a:ext cx="6589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3" name="Google Shape;1023;p122"/>
          <p:cNvSpPr txBox="1"/>
          <p:nvPr>
            <p:ph idx="2" type="body"/>
          </p:nvPr>
        </p:nvSpPr>
        <p:spPr>
          <a:xfrm>
            <a:off x="892660" y="3038168"/>
            <a:ext cx="48984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4" name="Google Shape;1024;p122"/>
          <p:cNvSpPr txBox="1"/>
          <p:nvPr>
            <p:ph idx="3" type="body"/>
          </p:nvPr>
        </p:nvSpPr>
        <p:spPr>
          <a:xfrm>
            <a:off x="892660" y="2504645"/>
            <a:ext cx="4898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5" name="Google Shape;1025;p122"/>
          <p:cNvSpPr txBox="1"/>
          <p:nvPr>
            <p:ph idx="4" type="body"/>
          </p:nvPr>
        </p:nvSpPr>
        <p:spPr>
          <a:xfrm>
            <a:off x="892660" y="4930878"/>
            <a:ext cx="48984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6" name="Google Shape;1026;p122"/>
          <p:cNvSpPr txBox="1"/>
          <p:nvPr>
            <p:ph idx="5" type="body"/>
          </p:nvPr>
        </p:nvSpPr>
        <p:spPr>
          <a:xfrm>
            <a:off x="892660" y="4397355"/>
            <a:ext cx="4898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7" name="Google Shape;1027;p122"/>
          <p:cNvSpPr txBox="1"/>
          <p:nvPr>
            <p:ph idx="6" type="body"/>
          </p:nvPr>
        </p:nvSpPr>
        <p:spPr>
          <a:xfrm>
            <a:off x="6420465" y="3038168"/>
            <a:ext cx="49062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8" name="Google Shape;1028;p122"/>
          <p:cNvSpPr txBox="1"/>
          <p:nvPr>
            <p:ph idx="7" type="body"/>
          </p:nvPr>
        </p:nvSpPr>
        <p:spPr>
          <a:xfrm>
            <a:off x="6420465" y="2504645"/>
            <a:ext cx="4906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9" name="Google Shape;1029;p122"/>
          <p:cNvSpPr txBox="1"/>
          <p:nvPr>
            <p:ph idx="8" type="body"/>
          </p:nvPr>
        </p:nvSpPr>
        <p:spPr>
          <a:xfrm>
            <a:off x="6420465" y="4930878"/>
            <a:ext cx="49062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0" name="Google Shape;1030;p122"/>
          <p:cNvSpPr txBox="1"/>
          <p:nvPr>
            <p:ph idx="9" type="body"/>
          </p:nvPr>
        </p:nvSpPr>
        <p:spPr>
          <a:xfrm>
            <a:off x="6420465" y="4397355"/>
            <a:ext cx="4906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4 columns top + icons">
  <p:cSld name="White • 4 columns top + icons"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23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033" name="Google Shape;1033;p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123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5" name="Google Shape;1035;p123"/>
          <p:cNvSpPr txBox="1"/>
          <p:nvPr>
            <p:ph type="title"/>
          </p:nvPr>
        </p:nvSpPr>
        <p:spPr>
          <a:xfrm>
            <a:off x="892659" y="1430634"/>
            <a:ext cx="6589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6" name="Google Shape;1036;p123"/>
          <p:cNvSpPr txBox="1"/>
          <p:nvPr>
            <p:ph idx="2" type="body"/>
          </p:nvPr>
        </p:nvSpPr>
        <p:spPr>
          <a:xfrm>
            <a:off x="2504398" y="3038168"/>
            <a:ext cx="32865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7" name="Google Shape;1037;p123"/>
          <p:cNvSpPr txBox="1"/>
          <p:nvPr>
            <p:ph idx="3" type="body"/>
          </p:nvPr>
        </p:nvSpPr>
        <p:spPr>
          <a:xfrm>
            <a:off x="2504398" y="2504645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8" name="Google Shape;1038;p123"/>
          <p:cNvSpPr txBox="1"/>
          <p:nvPr>
            <p:ph idx="4" type="body"/>
          </p:nvPr>
        </p:nvSpPr>
        <p:spPr>
          <a:xfrm>
            <a:off x="2504398" y="4930878"/>
            <a:ext cx="32865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9" name="Google Shape;1039;p123"/>
          <p:cNvSpPr txBox="1"/>
          <p:nvPr>
            <p:ph idx="5" type="body"/>
          </p:nvPr>
        </p:nvSpPr>
        <p:spPr>
          <a:xfrm>
            <a:off x="2504398" y="4397355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0" name="Google Shape;1040;p123"/>
          <p:cNvSpPr txBox="1"/>
          <p:nvPr>
            <p:ph idx="6" type="body"/>
          </p:nvPr>
        </p:nvSpPr>
        <p:spPr>
          <a:xfrm>
            <a:off x="7917056" y="3038168"/>
            <a:ext cx="32865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1" name="Google Shape;1041;p123"/>
          <p:cNvSpPr txBox="1"/>
          <p:nvPr>
            <p:ph idx="7" type="body"/>
          </p:nvPr>
        </p:nvSpPr>
        <p:spPr>
          <a:xfrm>
            <a:off x="7917056" y="2504645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2" name="Google Shape;1042;p123"/>
          <p:cNvSpPr txBox="1"/>
          <p:nvPr>
            <p:ph idx="8" type="body"/>
          </p:nvPr>
        </p:nvSpPr>
        <p:spPr>
          <a:xfrm>
            <a:off x="7917056" y="4930878"/>
            <a:ext cx="32865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3" name="Google Shape;1043;p123"/>
          <p:cNvSpPr txBox="1"/>
          <p:nvPr>
            <p:ph idx="9" type="body"/>
          </p:nvPr>
        </p:nvSpPr>
        <p:spPr>
          <a:xfrm>
            <a:off x="7917056" y="4397355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4" name="Google Shape;1044;p123"/>
          <p:cNvSpPr txBox="1"/>
          <p:nvPr>
            <p:ph idx="13" type="body"/>
          </p:nvPr>
        </p:nvSpPr>
        <p:spPr>
          <a:xfrm>
            <a:off x="892658" y="2485502"/>
            <a:ext cx="1526100" cy="1628700"/>
          </a:xfrm>
          <a:prstGeom prst="rect">
            <a:avLst/>
          </a:prstGeom>
          <a:noFill/>
          <a:ln cap="flat" cmpd="sng" w="9525">
            <a:solidFill>
              <a:srgbClr val="6D737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/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D737F"/>
              </a:buClr>
              <a:buSzPts val="2000"/>
              <a:buNone/>
              <a:defRPr b="1" sz="2000">
                <a:solidFill>
                  <a:srgbClr val="6D737F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5" name="Google Shape;1045;p123"/>
          <p:cNvSpPr txBox="1"/>
          <p:nvPr>
            <p:ph idx="14" type="body"/>
          </p:nvPr>
        </p:nvSpPr>
        <p:spPr>
          <a:xfrm>
            <a:off x="892657" y="4378211"/>
            <a:ext cx="1526100" cy="1628700"/>
          </a:xfrm>
          <a:prstGeom prst="rect">
            <a:avLst/>
          </a:prstGeom>
          <a:noFill/>
          <a:ln cap="flat" cmpd="sng" w="9525">
            <a:solidFill>
              <a:srgbClr val="6D737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/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D737F"/>
              </a:buClr>
              <a:buSzPts val="2000"/>
              <a:buNone/>
              <a:defRPr b="1" sz="2000">
                <a:solidFill>
                  <a:srgbClr val="6D737F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6" name="Google Shape;1046;p123"/>
          <p:cNvSpPr txBox="1"/>
          <p:nvPr>
            <p:ph idx="15" type="body"/>
          </p:nvPr>
        </p:nvSpPr>
        <p:spPr>
          <a:xfrm>
            <a:off x="6246322" y="2504645"/>
            <a:ext cx="1526100" cy="1628700"/>
          </a:xfrm>
          <a:prstGeom prst="rect">
            <a:avLst/>
          </a:prstGeom>
          <a:noFill/>
          <a:ln cap="flat" cmpd="sng" w="9525">
            <a:solidFill>
              <a:srgbClr val="6D737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/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D737F"/>
              </a:buClr>
              <a:buSzPts val="2000"/>
              <a:buNone/>
              <a:defRPr b="1" sz="2000">
                <a:solidFill>
                  <a:srgbClr val="6D737F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7" name="Google Shape;1047;p123"/>
          <p:cNvSpPr txBox="1"/>
          <p:nvPr>
            <p:ph idx="16" type="body"/>
          </p:nvPr>
        </p:nvSpPr>
        <p:spPr>
          <a:xfrm>
            <a:off x="6246321" y="4397354"/>
            <a:ext cx="1526100" cy="1628700"/>
          </a:xfrm>
          <a:prstGeom prst="rect">
            <a:avLst/>
          </a:prstGeom>
          <a:noFill/>
          <a:ln cap="flat" cmpd="sng" w="9525">
            <a:solidFill>
              <a:srgbClr val="6D737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/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D737F"/>
              </a:buClr>
              <a:buSzPts val="2000"/>
              <a:buNone/>
              <a:defRPr b="1" sz="2000">
                <a:solidFill>
                  <a:srgbClr val="6D737F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5600"/>
              <a:buNone/>
              <a:defRPr b="1" sz="5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op title + copy + visual">
  <p:cSld name="White • Top title + copy + visual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type="title"/>
          </p:nvPr>
        </p:nvSpPr>
        <p:spPr>
          <a:xfrm>
            <a:off x="892658" y="1430633"/>
            <a:ext cx="3050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5" name="Google Shape;85;p13"/>
          <p:cNvSpPr txBox="1"/>
          <p:nvPr>
            <p:ph idx="2" type="body"/>
          </p:nvPr>
        </p:nvSpPr>
        <p:spPr>
          <a:xfrm>
            <a:off x="4326194" y="1430634"/>
            <a:ext cx="71484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6" name="Google Shape;86;p13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3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6 columns top">
  <p:cSld name="White • 6 columns top"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24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050" name="Google Shape;1050;p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124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2" name="Google Shape;1052;p124"/>
          <p:cNvSpPr txBox="1"/>
          <p:nvPr>
            <p:ph type="title"/>
          </p:nvPr>
        </p:nvSpPr>
        <p:spPr>
          <a:xfrm>
            <a:off x="892659" y="1430634"/>
            <a:ext cx="6589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3" name="Google Shape;1053;p124"/>
          <p:cNvSpPr txBox="1"/>
          <p:nvPr>
            <p:ph idx="2" type="body"/>
          </p:nvPr>
        </p:nvSpPr>
        <p:spPr>
          <a:xfrm>
            <a:off x="892660" y="3038168"/>
            <a:ext cx="301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4" name="Google Shape;1054;p124"/>
          <p:cNvSpPr txBox="1"/>
          <p:nvPr>
            <p:ph idx="3" type="body"/>
          </p:nvPr>
        </p:nvSpPr>
        <p:spPr>
          <a:xfrm>
            <a:off x="892660" y="2504645"/>
            <a:ext cx="30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5" name="Google Shape;1055;p124"/>
          <p:cNvSpPr txBox="1"/>
          <p:nvPr>
            <p:ph idx="4" type="body"/>
          </p:nvPr>
        </p:nvSpPr>
        <p:spPr>
          <a:xfrm>
            <a:off x="892660" y="4930878"/>
            <a:ext cx="301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6" name="Google Shape;1056;p124"/>
          <p:cNvSpPr txBox="1"/>
          <p:nvPr>
            <p:ph idx="5" type="body"/>
          </p:nvPr>
        </p:nvSpPr>
        <p:spPr>
          <a:xfrm>
            <a:off x="892660" y="4397355"/>
            <a:ext cx="30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7" name="Google Shape;1057;p124"/>
          <p:cNvSpPr txBox="1"/>
          <p:nvPr>
            <p:ph idx="6" type="body"/>
          </p:nvPr>
        </p:nvSpPr>
        <p:spPr>
          <a:xfrm>
            <a:off x="4471602" y="3038168"/>
            <a:ext cx="301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8" name="Google Shape;1058;p124"/>
          <p:cNvSpPr txBox="1"/>
          <p:nvPr>
            <p:ph idx="7" type="body"/>
          </p:nvPr>
        </p:nvSpPr>
        <p:spPr>
          <a:xfrm>
            <a:off x="4471602" y="2504645"/>
            <a:ext cx="30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9" name="Google Shape;1059;p124"/>
          <p:cNvSpPr txBox="1"/>
          <p:nvPr>
            <p:ph idx="8" type="body"/>
          </p:nvPr>
        </p:nvSpPr>
        <p:spPr>
          <a:xfrm>
            <a:off x="4471602" y="4930878"/>
            <a:ext cx="301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0" name="Google Shape;1060;p124"/>
          <p:cNvSpPr txBox="1"/>
          <p:nvPr>
            <p:ph idx="9" type="body"/>
          </p:nvPr>
        </p:nvSpPr>
        <p:spPr>
          <a:xfrm>
            <a:off x="4471602" y="4397355"/>
            <a:ext cx="30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1" name="Google Shape;1061;p124"/>
          <p:cNvSpPr txBox="1"/>
          <p:nvPr>
            <p:ph idx="13" type="body"/>
          </p:nvPr>
        </p:nvSpPr>
        <p:spPr>
          <a:xfrm>
            <a:off x="8050544" y="3038168"/>
            <a:ext cx="301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2" name="Google Shape;1062;p124"/>
          <p:cNvSpPr txBox="1"/>
          <p:nvPr>
            <p:ph idx="14" type="body"/>
          </p:nvPr>
        </p:nvSpPr>
        <p:spPr>
          <a:xfrm>
            <a:off x="8050544" y="2504645"/>
            <a:ext cx="30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3" name="Google Shape;1063;p124"/>
          <p:cNvSpPr txBox="1"/>
          <p:nvPr>
            <p:ph idx="15" type="body"/>
          </p:nvPr>
        </p:nvSpPr>
        <p:spPr>
          <a:xfrm>
            <a:off x="8050544" y="4930878"/>
            <a:ext cx="301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4" name="Google Shape;1064;p124"/>
          <p:cNvSpPr txBox="1"/>
          <p:nvPr>
            <p:ph idx="16" type="body"/>
          </p:nvPr>
        </p:nvSpPr>
        <p:spPr>
          <a:xfrm>
            <a:off x="8050544" y="4397355"/>
            <a:ext cx="30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photo">
  <p:cSld name="Big photo"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066" name="Google Shape;1066;p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125"/>
          <p:cNvSpPr/>
          <p:nvPr>
            <p:ph idx="2" type="pic"/>
          </p:nvPr>
        </p:nvSpPr>
        <p:spPr>
          <a:xfrm>
            <a:off x="1007674" y="574624"/>
            <a:ext cx="10269900" cy="49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DD7E7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CDD7E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Big photo">
  <p:cSld name="1_Big photo"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069" name="Google Shape;1069;p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126"/>
          <p:cNvSpPr/>
          <p:nvPr>
            <p:ph idx="2" type="pic"/>
          </p:nvPr>
        </p:nvSpPr>
        <p:spPr>
          <a:xfrm>
            <a:off x="1007674" y="574624"/>
            <a:ext cx="6111000" cy="3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DD7E7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CDD7E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1" name="Google Shape;1071;p126"/>
          <p:cNvSpPr/>
          <p:nvPr>
            <p:ph idx="3" type="pic"/>
          </p:nvPr>
        </p:nvSpPr>
        <p:spPr>
          <a:xfrm>
            <a:off x="7439186" y="574624"/>
            <a:ext cx="3983100" cy="3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DD7E7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CDD7E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2" name="Google Shape;1072;p126"/>
          <p:cNvSpPr/>
          <p:nvPr>
            <p:ph idx="4" type="pic"/>
          </p:nvPr>
        </p:nvSpPr>
        <p:spPr>
          <a:xfrm>
            <a:off x="2303416" y="4324027"/>
            <a:ext cx="2247300" cy="19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DD7E7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CDD7E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3" name="Google Shape;1073;p126"/>
          <p:cNvSpPr/>
          <p:nvPr>
            <p:ph idx="5" type="pic"/>
          </p:nvPr>
        </p:nvSpPr>
        <p:spPr>
          <a:xfrm>
            <a:off x="7439186" y="4324027"/>
            <a:ext cx="3983100" cy="19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DD7E7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CDD7E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4" name="Google Shape;1074;p126"/>
          <p:cNvSpPr/>
          <p:nvPr>
            <p:ph idx="6" type="pic"/>
          </p:nvPr>
        </p:nvSpPr>
        <p:spPr>
          <a:xfrm>
            <a:off x="4871301" y="4324027"/>
            <a:ext cx="2247300" cy="19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DD7E7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CDD7E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Photo + statement 2">
  <p:cSld name="White • Photo + statement 2"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27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077" name="Google Shape;1077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127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age" id="1079" name="Google Shape;1079;p127"/>
          <p:cNvPicPr preferRelativeResize="0"/>
          <p:nvPr/>
        </p:nvPicPr>
        <p:blipFill rotWithShape="1">
          <a:blip r:embed="rId3">
            <a:alphaModFix/>
          </a:blip>
          <a:srcRect b="0" l="23449" r="23449" t="0"/>
          <a:stretch/>
        </p:blipFill>
        <p:spPr>
          <a:xfrm>
            <a:off x="2470206" y="-1991077"/>
            <a:ext cx="6361480" cy="6282026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127"/>
          <p:cNvSpPr/>
          <p:nvPr>
            <p:ph idx="2" type="pic"/>
          </p:nvPr>
        </p:nvSpPr>
        <p:spPr>
          <a:xfrm>
            <a:off x="3503580" y="400697"/>
            <a:ext cx="9449100" cy="60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DD7E7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CDD7E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1" name="Google Shape;1081;p127"/>
          <p:cNvSpPr txBox="1"/>
          <p:nvPr>
            <p:ph idx="3" type="body"/>
          </p:nvPr>
        </p:nvSpPr>
        <p:spPr>
          <a:xfrm>
            <a:off x="896939" y="1590675"/>
            <a:ext cx="3655200" cy="36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4800"/>
              <a:buFont typeface="Arial"/>
              <a:buNone/>
              <a:defRPr b="1" sz="48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None/>
              <a:defRPr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White • Big TV">
  <p:cSld name="1_White • Big TV"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083" name="Google Shape;1083;p128"/>
          <p:cNvPicPr preferRelativeResize="0"/>
          <p:nvPr/>
        </p:nvPicPr>
        <p:blipFill rotWithShape="1">
          <a:blip r:embed="rId2">
            <a:alphaModFix/>
          </a:blip>
          <a:srcRect b="0" l="23449" r="23449" t="0"/>
          <a:stretch/>
        </p:blipFill>
        <p:spPr>
          <a:xfrm>
            <a:off x="2908937" y="171603"/>
            <a:ext cx="6361480" cy="6282026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128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085" name="Google Shape;1085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p128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Picture 1" id="1087" name="Google Shape;1087;p128"/>
          <p:cNvPicPr preferRelativeResize="0"/>
          <p:nvPr/>
        </p:nvPicPr>
        <p:blipFill rotWithShape="1">
          <a:blip r:embed="rId4">
            <a:alphaModFix/>
          </a:blip>
          <a:srcRect b="0" l="1840" r="759" t="0"/>
          <a:stretch/>
        </p:blipFill>
        <p:spPr>
          <a:xfrm>
            <a:off x="2012786" y="845088"/>
            <a:ext cx="8261924" cy="5089545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128"/>
          <p:cNvSpPr/>
          <p:nvPr>
            <p:ph idx="2" type="pic"/>
          </p:nvPr>
        </p:nvSpPr>
        <p:spPr>
          <a:xfrm>
            <a:off x="3033234" y="1298561"/>
            <a:ext cx="6152100" cy="38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itle + computer 1">
  <p:cSld name="White • Title + computer 1"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129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091" name="Google Shape;1091;p1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Google Shape;1092;p129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3" name="Google Shape;1093;p129"/>
          <p:cNvSpPr txBox="1"/>
          <p:nvPr>
            <p:ph type="title"/>
          </p:nvPr>
        </p:nvSpPr>
        <p:spPr>
          <a:xfrm>
            <a:off x="892659" y="1430634"/>
            <a:ext cx="3227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4" name="Google Shape;1094;p129"/>
          <p:cNvSpPr txBox="1"/>
          <p:nvPr>
            <p:ph idx="2" type="body"/>
          </p:nvPr>
        </p:nvSpPr>
        <p:spPr>
          <a:xfrm>
            <a:off x="892175" y="2389188"/>
            <a:ext cx="32274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age" id="1095" name="Google Shape;1095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9494044">
            <a:off x="4851276" y="-7799473"/>
            <a:ext cx="13457106" cy="13457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096" name="Google Shape;1096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892159">
            <a:off x="8882874" y="2212666"/>
            <a:ext cx="5393939" cy="5339175"/>
          </a:xfrm>
          <a:custGeom>
            <a:rect b="b" l="l" r="r" t="t"/>
            <a:pathLst>
              <a:path extrusionOk="0" h="21600" w="21600">
                <a:moveTo>
                  <a:pt x="3218" y="0"/>
                </a:moveTo>
                <a:lnTo>
                  <a:pt x="2" y="2905"/>
                </a:lnTo>
                <a:lnTo>
                  <a:pt x="0" y="21600"/>
                </a:lnTo>
                <a:lnTo>
                  <a:pt x="21600" y="21600"/>
                </a:lnTo>
                <a:lnTo>
                  <a:pt x="21598" y="6411"/>
                </a:lnTo>
                <a:lnTo>
                  <a:pt x="15926" y="2"/>
                </a:lnTo>
                <a:lnTo>
                  <a:pt x="3218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Picture 1" id="1097" name="Google Shape;1097;p129"/>
          <p:cNvPicPr preferRelativeResize="0"/>
          <p:nvPr/>
        </p:nvPicPr>
        <p:blipFill rotWithShape="1">
          <a:blip r:embed="rId5">
            <a:alphaModFix/>
          </a:blip>
          <a:srcRect b="0" l="0" r="15860" t="0"/>
          <a:stretch/>
        </p:blipFill>
        <p:spPr>
          <a:xfrm>
            <a:off x="4806776" y="795635"/>
            <a:ext cx="7385225" cy="5266519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p129"/>
          <p:cNvSpPr/>
          <p:nvPr>
            <p:ph idx="3" type="pic"/>
          </p:nvPr>
        </p:nvSpPr>
        <p:spPr>
          <a:xfrm>
            <a:off x="6007100" y="1249363"/>
            <a:ext cx="6391500" cy="40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itle + computer 2">
  <p:cSld name="White • Title + computer 2"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00" name="Google Shape;1100;p130"/>
          <p:cNvPicPr preferRelativeResize="0"/>
          <p:nvPr/>
        </p:nvPicPr>
        <p:blipFill rotWithShape="1">
          <a:blip r:embed="rId2">
            <a:alphaModFix/>
          </a:blip>
          <a:srcRect b="40469" l="0" r="28263" t="0"/>
          <a:stretch/>
        </p:blipFill>
        <p:spPr>
          <a:xfrm rot="-2374721">
            <a:off x="5759303" y="524435"/>
            <a:ext cx="8530840" cy="7079091"/>
          </a:xfrm>
          <a:custGeom>
            <a:rect b="b" l="l" r="r" t="t"/>
            <a:pathLst>
              <a:path extrusionOk="0" h="21600" w="21600">
                <a:moveTo>
                  <a:pt x="1077" y="0"/>
                </a:moveTo>
                <a:lnTo>
                  <a:pt x="0" y="1569"/>
                </a:lnTo>
                <a:lnTo>
                  <a:pt x="0" y="11111"/>
                </a:lnTo>
                <a:lnTo>
                  <a:pt x="10530" y="21600"/>
                </a:lnTo>
                <a:lnTo>
                  <a:pt x="21600" y="5463"/>
                </a:lnTo>
                <a:lnTo>
                  <a:pt x="16116" y="1"/>
                </a:lnTo>
                <a:lnTo>
                  <a:pt x="1077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1101" name="Google Shape;1101;p130"/>
          <p:cNvPicPr preferRelativeResize="0"/>
          <p:nvPr/>
        </p:nvPicPr>
        <p:blipFill rotWithShape="1">
          <a:blip r:embed="rId3">
            <a:alphaModFix/>
          </a:blip>
          <a:srcRect b="39325" l="0" r="23383" t="30461"/>
          <a:stretch/>
        </p:blipFill>
        <p:spPr>
          <a:xfrm>
            <a:off x="5188633" y="4122583"/>
            <a:ext cx="7015790" cy="2738381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Google Shape;1102;p130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103" name="Google Shape;1103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130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5" name="Google Shape;1105;p130"/>
          <p:cNvSpPr txBox="1"/>
          <p:nvPr>
            <p:ph type="title"/>
          </p:nvPr>
        </p:nvSpPr>
        <p:spPr>
          <a:xfrm>
            <a:off x="892659" y="1430634"/>
            <a:ext cx="3227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6" name="Google Shape;1106;p130"/>
          <p:cNvSpPr txBox="1"/>
          <p:nvPr>
            <p:ph idx="2" type="body"/>
          </p:nvPr>
        </p:nvSpPr>
        <p:spPr>
          <a:xfrm>
            <a:off x="892175" y="2389188"/>
            <a:ext cx="32274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Picture 1" id="1107" name="Google Shape;1107;p130"/>
          <p:cNvPicPr preferRelativeResize="0"/>
          <p:nvPr/>
        </p:nvPicPr>
        <p:blipFill rotWithShape="1">
          <a:blip r:embed="rId5">
            <a:alphaModFix/>
          </a:blip>
          <a:srcRect b="0" l="0" r="15860" t="0"/>
          <a:stretch/>
        </p:blipFill>
        <p:spPr>
          <a:xfrm>
            <a:off x="4806776" y="795635"/>
            <a:ext cx="7385225" cy="5266519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30"/>
          <p:cNvSpPr/>
          <p:nvPr>
            <p:ph idx="3" type="pic"/>
          </p:nvPr>
        </p:nvSpPr>
        <p:spPr>
          <a:xfrm>
            <a:off x="6007100" y="1249363"/>
            <a:ext cx="6391500" cy="40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itle + computer 3">
  <p:cSld name="White • Title + computer 3"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10" name="Google Shape;1110;p131"/>
          <p:cNvPicPr preferRelativeResize="0"/>
          <p:nvPr/>
        </p:nvPicPr>
        <p:blipFill rotWithShape="1">
          <a:blip r:embed="rId2">
            <a:alphaModFix/>
          </a:blip>
          <a:srcRect b="54191" l="91" r="16449" t="0"/>
          <a:stretch/>
        </p:blipFill>
        <p:spPr>
          <a:xfrm rot="-2151319">
            <a:off x="4097510" y="2445932"/>
            <a:ext cx="11419702" cy="6267877"/>
          </a:xfrm>
          <a:custGeom>
            <a:rect b="b" l="l" r="r" t="t"/>
            <a:pathLst>
              <a:path extrusionOk="0" h="21600" w="21600">
                <a:moveTo>
                  <a:pt x="21600" y="0"/>
                </a:moveTo>
                <a:lnTo>
                  <a:pt x="1761" y="1"/>
                </a:lnTo>
                <a:lnTo>
                  <a:pt x="0" y="4440"/>
                </a:lnTo>
                <a:lnTo>
                  <a:pt x="13032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1111" name="Google Shape;1111;p131"/>
          <p:cNvPicPr preferRelativeResize="0"/>
          <p:nvPr/>
        </p:nvPicPr>
        <p:blipFill rotWithShape="1">
          <a:blip r:embed="rId3">
            <a:alphaModFix/>
          </a:blip>
          <a:srcRect b="4043" l="0" r="64478" t="1492"/>
          <a:stretch/>
        </p:blipFill>
        <p:spPr>
          <a:xfrm>
            <a:off x="10576547" y="-871931"/>
            <a:ext cx="1806572" cy="4755438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p131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113" name="Google Shape;1113;p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p131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5" name="Google Shape;1115;p131"/>
          <p:cNvSpPr txBox="1"/>
          <p:nvPr>
            <p:ph type="title"/>
          </p:nvPr>
        </p:nvSpPr>
        <p:spPr>
          <a:xfrm>
            <a:off x="892659" y="1430634"/>
            <a:ext cx="3227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6" name="Google Shape;1116;p131"/>
          <p:cNvSpPr txBox="1"/>
          <p:nvPr>
            <p:ph idx="2" type="body"/>
          </p:nvPr>
        </p:nvSpPr>
        <p:spPr>
          <a:xfrm>
            <a:off x="892175" y="2389188"/>
            <a:ext cx="32274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Picture 1" id="1117" name="Google Shape;1117;p131"/>
          <p:cNvPicPr preferRelativeResize="0"/>
          <p:nvPr/>
        </p:nvPicPr>
        <p:blipFill rotWithShape="1">
          <a:blip r:embed="rId5">
            <a:alphaModFix/>
          </a:blip>
          <a:srcRect b="0" l="0" r="15860" t="0"/>
          <a:stretch/>
        </p:blipFill>
        <p:spPr>
          <a:xfrm>
            <a:off x="4806776" y="795635"/>
            <a:ext cx="7385225" cy="5266519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131"/>
          <p:cNvSpPr/>
          <p:nvPr>
            <p:ph idx="3" type="pic"/>
          </p:nvPr>
        </p:nvSpPr>
        <p:spPr>
          <a:xfrm>
            <a:off x="6007100" y="1249363"/>
            <a:ext cx="6391500" cy="40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Big TV">
  <p:cSld name="White • Big TV"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20" name="Google Shape;1120;p132"/>
          <p:cNvPicPr preferRelativeResize="0"/>
          <p:nvPr/>
        </p:nvPicPr>
        <p:blipFill rotWithShape="1">
          <a:blip r:embed="rId2">
            <a:alphaModFix/>
          </a:blip>
          <a:srcRect b="0" l="23449" r="23449" t="0"/>
          <a:stretch/>
        </p:blipFill>
        <p:spPr>
          <a:xfrm>
            <a:off x="2908937" y="171603"/>
            <a:ext cx="6361480" cy="6282026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132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122" name="Google Shape;1122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132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age" id="1124" name="Google Shape;1124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60886" y="1522105"/>
            <a:ext cx="7035399" cy="4382085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Google Shape;1125;p132"/>
          <p:cNvSpPr/>
          <p:nvPr>
            <p:ph idx="2" type="pic"/>
          </p:nvPr>
        </p:nvSpPr>
        <p:spPr>
          <a:xfrm>
            <a:off x="2646077" y="1573057"/>
            <a:ext cx="6864900" cy="38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b="1" i="0" sz="7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itle + TV 1">
  <p:cSld name="White • Title + TV 1"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133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128" name="Google Shape;1128;p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133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0" name="Google Shape;1130;p133"/>
          <p:cNvSpPr txBox="1"/>
          <p:nvPr>
            <p:ph type="title"/>
          </p:nvPr>
        </p:nvSpPr>
        <p:spPr>
          <a:xfrm>
            <a:off x="892659" y="1430634"/>
            <a:ext cx="3227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1" name="Google Shape;1131;p133"/>
          <p:cNvSpPr txBox="1"/>
          <p:nvPr>
            <p:ph idx="2" type="body"/>
          </p:nvPr>
        </p:nvSpPr>
        <p:spPr>
          <a:xfrm>
            <a:off x="892175" y="2389188"/>
            <a:ext cx="32274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age" id="1132" name="Google Shape;1132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9494044">
            <a:off x="4851276" y="-7799473"/>
            <a:ext cx="13457106" cy="13457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133" name="Google Shape;1133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892159">
            <a:off x="8882874" y="2212666"/>
            <a:ext cx="5393939" cy="5339175"/>
          </a:xfrm>
          <a:custGeom>
            <a:rect b="b" l="l" r="r" t="t"/>
            <a:pathLst>
              <a:path extrusionOk="0" h="21600" w="21600">
                <a:moveTo>
                  <a:pt x="3218" y="0"/>
                </a:moveTo>
                <a:lnTo>
                  <a:pt x="2" y="2905"/>
                </a:lnTo>
                <a:lnTo>
                  <a:pt x="0" y="21600"/>
                </a:lnTo>
                <a:lnTo>
                  <a:pt x="21600" y="21600"/>
                </a:lnTo>
                <a:lnTo>
                  <a:pt x="21598" y="6411"/>
                </a:lnTo>
                <a:lnTo>
                  <a:pt x="15926" y="2"/>
                </a:lnTo>
                <a:lnTo>
                  <a:pt x="3218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1134" name="Google Shape;1134;p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34792" y="1186837"/>
            <a:ext cx="8111933" cy="5052619"/>
          </a:xfrm>
          <a:prstGeom prst="rect">
            <a:avLst/>
          </a:prstGeom>
          <a:noFill/>
          <a:ln>
            <a:noFill/>
          </a:ln>
        </p:spPr>
      </p:pic>
      <p:sp>
        <p:nvSpPr>
          <p:cNvPr id="1135" name="Google Shape;1135;p133"/>
          <p:cNvSpPr/>
          <p:nvPr>
            <p:ph idx="3" type="pic"/>
          </p:nvPr>
        </p:nvSpPr>
        <p:spPr>
          <a:xfrm>
            <a:off x="4933026" y="1278860"/>
            <a:ext cx="7915500" cy="44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b="1" i="0" sz="7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Bottom title + copy + visual">
  <p:cSld name="White • Bottom title + copy + visual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0" name="Google Shape;90;p14"/>
          <p:cNvSpPr txBox="1"/>
          <p:nvPr>
            <p:ph type="title"/>
          </p:nvPr>
        </p:nvSpPr>
        <p:spPr>
          <a:xfrm>
            <a:off x="892658" y="4910075"/>
            <a:ext cx="3050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1" name="Google Shape;91;p14"/>
          <p:cNvSpPr txBox="1"/>
          <p:nvPr>
            <p:ph idx="2" type="body"/>
          </p:nvPr>
        </p:nvSpPr>
        <p:spPr>
          <a:xfrm>
            <a:off x="4326192" y="4910077"/>
            <a:ext cx="7148400" cy="13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2" name="Google Shape;92;p14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4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itle + TV 2">
  <p:cSld name="White • Title + TV 2"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37" name="Google Shape;1137;p134"/>
          <p:cNvPicPr preferRelativeResize="0"/>
          <p:nvPr/>
        </p:nvPicPr>
        <p:blipFill rotWithShape="1">
          <a:blip r:embed="rId2">
            <a:alphaModFix/>
          </a:blip>
          <a:srcRect b="40469" l="0" r="28263" t="0"/>
          <a:stretch/>
        </p:blipFill>
        <p:spPr>
          <a:xfrm rot="-2374721">
            <a:off x="5759303" y="524435"/>
            <a:ext cx="8530840" cy="7079091"/>
          </a:xfrm>
          <a:custGeom>
            <a:rect b="b" l="l" r="r" t="t"/>
            <a:pathLst>
              <a:path extrusionOk="0" h="21600" w="21600">
                <a:moveTo>
                  <a:pt x="1077" y="0"/>
                </a:moveTo>
                <a:lnTo>
                  <a:pt x="0" y="1569"/>
                </a:lnTo>
                <a:lnTo>
                  <a:pt x="0" y="11111"/>
                </a:lnTo>
                <a:lnTo>
                  <a:pt x="10530" y="21600"/>
                </a:lnTo>
                <a:lnTo>
                  <a:pt x="21600" y="5463"/>
                </a:lnTo>
                <a:lnTo>
                  <a:pt x="16116" y="1"/>
                </a:lnTo>
                <a:lnTo>
                  <a:pt x="1077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1138" name="Google Shape;1138;p134"/>
          <p:cNvPicPr preferRelativeResize="0"/>
          <p:nvPr/>
        </p:nvPicPr>
        <p:blipFill rotWithShape="1">
          <a:blip r:embed="rId3">
            <a:alphaModFix/>
          </a:blip>
          <a:srcRect b="39325" l="0" r="23383" t="30461"/>
          <a:stretch/>
        </p:blipFill>
        <p:spPr>
          <a:xfrm>
            <a:off x="5188633" y="4122583"/>
            <a:ext cx="7015790" cy="2738381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p134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140" name="Google Shape;1140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134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2" name="Google Shape;1142;p134"/>
          <p:cNvSpPr txBox="1"/>
          <p:nvPr>
            <p:ph type="title"/>
          </p:nvPr>
        </p:nvSpPr>
        <p:spPr>
          <a:xfrm>
            <a:off x="892659" y="1430634"/>
            <a:ext cx="3227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3" name="Google Shape;1143;p134"/>
          <p:cNvSpPr txBox="1"/>
          <p:nvPr>
            <p:ph idx="2" type="body"/>
          </p:nvPr>
        </p:nvSpPr>
        <p:spPr>
          <a:xfrm>
            <a:off x="892175" y="2389188"/>
            <a:ext cx="32274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age" id="1144" name="Google Shape;1144;p1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34792" y="1186837"/>
            <a:ext cx="8111933" cy="5052619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134"/>
          <p:cNvSpPr/>
          <p:nvPr>
            <p:ph idx="3" type="pic"/>
          </p:nvPr>
        </p:nvSpPr>
        <p:spPr>
          <a:xfrm>
            <a:off x="4933026" y="1278860"/>
            <a:ext cx="7915500" cy="44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b="1" i="0" sz="7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itle + TV 3">
  <p:cSld name="White • Title + TV 3"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47" name="Google Shape;1147;p135"/>
          <p:cNvPicPr preferRelativeResize="0"/>
          <p:nvPr/>
        </p:nvPicPr>
        <p:blipFill rotWithShape="1">
          <a:blip r:embed="rId2">
            <a:alphaModFix/>
          </a:blip>
          <a:srcRect b="54191" l="91" r="16449" t="0"/>
          <a:stretch/>
        </p:blipFill>
        <p:spPr>
          <a:xfrm rot="-2151319">
            <a:off x="4097510" y="2445932"/>
            <a:ext cx="11419702" cy="6267877"/>
          </a:xfrm>
          <a:custGeom>
            <a:rect b="b" l="l" r="r" t="t"/>
            <a:pathLst>
              <a:path extrusionOk="0" h="21600" w="21600">
                <a:moveTo>
                  <a:pt x="21600" y="0"/>
                </a:moveTo>
                <a:lnTo>
                  <a:pt x="1761" y="1"/>
                </a:lnTo>
                <a:lnTo>
                  <a:pt x="0" y="4440"/>
                </a:lnTo>
                <a:lnTo>
                  <a:pt x="13032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1148" name="Google Shape;1148;p135"/>
          <p:cNvPicPr preferRelativeResize="0"/>
          <p:nvPr/>
        </p:nvPicPr>
        <p:blipFill rotWithShape="1">
          <a:blip r:embed="rId3">
            <a:alphaModFix/>
          </a:blip>
          <a:srcRect b="4043" l="0" r="64478" t="1492"/>
          <a:stretch/>
        </p:blipFill>
        <p:spPr>
          <a:xfrm>
            <a:off x="10576547" y="-871931"/>
            <a:ext cx="1806572" cy="4755438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135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150" name="Google Shape;1150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p135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2" name="Google Shape;1152;p135"/>
          <p:cNvSpPr txBox="1"/>
          <p:nvPr>
            <p:ph type="title"/>
          </p:nvPr>
        </p:nvSpPr>
        <p:spPr>
          <a:xfrm>
            <a:off x="892659" y="1430634"/>
            <a:ext cx="3227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3" name="Google Shape;1153;p135"/>
          <p:cNvSpPr txBox="1"/>
          <p:nvPr>
            <p:ph idx="2" type="body"/>
          </p:nvPr>
        </p:nvSpPr>
        <p:spPr>
          <a:xfrm>
            <a:off x="892175" y="2389188"/>
            <a:ext cx="32274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age" id="1154" name="Google Shape;1154;p1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34792" y="1186837"/>
            <a:ext cx="8111933" cy="5052619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p135"/>
          <p:cNvSpPr/>
          <p:nvPr>
            <p:ph idx="3" type="pic"/>
          </p:nvPr>
        </p:nvSpPr>
        <p:spPr>
          <a:xfrm>
            <a:off x="4933026" y="1278860"/>
            <a:ext cx="7915500" cy="44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b="1" i="0" sz="7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Blank">
  <p:cSld name="White • Blank"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63" name="Google Shape;1163;p1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3" y="5887043"/>
            <a:ext cx="489155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137"/>
          <p:cNvSpPr txBox="1"/>
          <p:nvPr>
            <p:ph idx="1" type="body"/>
          </p:nvPr>
        </p:nvSpPr>
        <p:spPr>
          <a:xfrm>
            <a:off x="892660" y="374649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165" name="Google Shape;1165;p137"/>
          <p:cNvSpPr/>
          <p:nvPr/>
        </p:nvSpPr>
        <p:spPr>
          <a:xfrm>
            <a:off x="1007675" y="1095843"/>
            <a:ext cx="914400" cy="9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3 columns top">
  <p:cSld name="White • 3 columns top"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67" name="Google Shape;1167;p1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3" y="5887043"/>
            <a:ext cx="489155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p138"/>
          <p:cNvSpPr txBox="1"/>
          <p:nvPr>
            <p:ph idx="1" type="body"/>
          </p:nvPr>
        </p:nvSpPr>
        <p:spPr>
          <a:xfrm>
            <a:off x="892660" y="374649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169" name="Google Shape;1169;p138"/>
          <p:cNvSpPr txBox="1"/>
          <p:nvPr>
            <p:ph type="title"/>
          </p:nvPr>
        </p:nvSpPr>
        <p:spPr>
          <a:xfrm>
            <a:off x="892660" y="1430635"/>
            <a:ext cx="65895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70" name="Google Shape;1170;p138"/>
          <p:cNvSpPr txBox="1"/>
          <p:nvPr>
            <p:ph idx="2" type="body"/>
          </p:nvPr>
        </p:nvSpPr>
        <p:spPr>
          <a:xfrm>
            <a:off x="892176" y="3038168"/>
            <a:ext cx="32865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171" name="Google Shape;1171;p138"/>
          <p:cNvSpPr txBox="1"/>
          <p:nvPr>
            <p:ph idx="3" type="body"/>
          </p:nvPr>
        </p:nvSpPr>
        <p:spPr>
          <a:xfrm>
            <a:off x="892176" y="2504645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900"/>
              <a:buNone/>
              <a:defRPr b="1" sz="19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172" name="Google Shape;1172;p138"/>
          <p:cNvSpPr txBox="1"/>
          <p:nvPr>
            <p:ph idx="4" type="body"/>
          </p:nvPr>
        </p:nvSpPr>
        <p:spPr>
          <a:xfrm>
            <a:off x="4653015" y="3038168"/>
            <a:ext cx="32865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173" name="Google Shape;1173;p138"/>
          <p:cNvSpPr txBox="1"/>
          <p:nvPr>
            <p:ph idx="5" type="body"/>
          </p:nvPr>
        </p:nvSpPr>
        <p:spPr>
          <a:xfrm>
            <a:off x="4653015" y="2504645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900"/>
              <a:buNone/>
              <a:defRPr b="1" sz="19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174" name="Google Shape;1174;p138"/>
          <p:cNvSpPr txBox="1"/>
          <p:nvPr>
            <p:ph idx="6" type="body"/>
          </p:nvPr>
        </p:nvSpPr>
        <p:spPr>
          <a:xfrm>
            <a:off x="8413853" y="3038168"/>
            <a:ext cx="32865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175" name="Google Shape;1175;p138"/>
          <p:cNvSpPr txBox="1"/>
          <p:nvPr>
            <p:ph idx="7" type="body"/>
          </p:nvPr>
        </p:nvSpPr>
        <p:spPr>
          <a:xfrm>
            <a:off x="8413853" y="2504645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900"/>
              <a:buNone/>
              <a:defRPr b="1" sz="19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176" name="Google Shape;1176;p138"/>
          <p:cNvSpPr/>
          <p:nvPr/>
        </p:nvSpPr>
        <p:spPr>
          <a:xfrm>
            <a:off x="1007675" y="1095843"/>
            <a:ext cx="914400" cy="9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itle + computer 1">
  <p:cSld name="White • Title + computer 1"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78" name="Google Shape;1178;p1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3" y="5887043"/>
            <a:ext cx="489155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1179" name="Google Shape;1179;p139"/>
          <p:cNvSpPr txBox="1"/>
          <p:nvPr>
            <p:ph idx="1" type="body"/>
          </p:nvPr>
        </p:nvSpPr>
        <p:spPr>
          <a:xfrm>
            <a:off x="892660" y="374649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180" name="Google Shape;1180;p139"/>
          <p:cNvSpPr txBox="1"/>
          <p:nvPr>
            <p:ph type="title"/>
          </p:nvPr>
        </p:nvSpPr>
        <p:spPr>
          <a:xfrm>
            <a:off x="892660" y="1430635"/>
            <a:ext cx="32271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81" name="Google Shape;1181;p139"/>
          <p:cNvSpPr txBox="1"/>
          <p:nvPr>
            <p:ph idx="2" type="body"/>
          </p:nvPr>
        </p:nvSpPr>
        <p:spPr>
          <a:xfrm>
            <a:off x="892175" y="2389188"/>
            <a:ext cx="32277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descr="Image" id="1182" name="Google Shape;1182;p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9494044">
            <a:off x="4851276" y="-7799469"/>
            <a:ext cx="13457107" cy="134570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183" name="Google Shape;1183;p1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892159">
            <a:off x="8882874" y="2212666"/>
            <a:ext cx="5393939" cy="5339175"/>
          </a:xfrm>
          <a:custGeom>
            <a:rect b="b" l="l" r="r" t="t"/>
            <a:pathLst>
              <a:path extrusionOk="0" h="21600" w="21600">
                <a:moveTo>
                  <a:pt x="3218" y="0"/>
                </a:moveTo>
                <a:lnTo>
                  <a:pt x="2" y="2905"/>
                </a:lnTo>
                <a:lnTo>
                  <a:pt x="0" y="21600"/>
                </a:lnTo>
                <a:lnTo>
                  <a:pt x="21600" y="21600"/>
                </a:lnTo>
                <a:lnTo>
                  <a:pt x="21598" y="6411"/>
                </a:lnTo>
                <a:lnTo>
                  <a:pt x="15926" y="2"/>
                </a:lnTo>
                <a:lnTo>
                  <a:pt x="3218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Picture 1" id="1184" name="Google Shape;1184;p1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06776" y="795636"/>
            <a:ext cx="7385225" cy="5266518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139"/>
          <p:cNvSpPr/>
          <p:nvPr>
            <p:ph idx="3" type="pic"/>
          </p:nvPr>
        </p:nvSpPr>
        <p:spPr>
          <a:xfrm>
            <a:off x="6007100" y="1249363"/>
            <a:ext cx="6391200" cy="40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6" name="Google Shape;1186;p139"/>
          <p:cNvSpPr/>
          <p:nvPr/>
        </p:nvSpPr>
        <p:spPr>
          <a:xfrm>
            <a:off x="1007675" y="1095843"/>
            <a:ext cx="914400" cy="9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itle + computer 2">
  <p:cSld name="White • Title + computer 2"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88" name="Google Shape;1188;p1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374718">
            <a:off x="5759287" y="524473"/>
            <a:ext cx="8530764" cy="7079015"/>
          </a:xfrm>
          <a:custGeom>
            <a:rect b="b" l="l" r="r" t="t"/>
            <a:pathLst>
              <a:path extrusionOk="0" h="21600" w="21600">
                <a:moveTo>
                  <a:pt x="1077" y="0"/>
                </a:moveTo>
                <a:lnTo>
                  <a:pt x="0" y="1569"/>
                </a:lnTo>
                <a:lnTo>
                  <a:pt x="0" y="11111"/>
                </a:lnTo>
                <a:lnTo>
                  <a:pt x="10530" y="21600"/>
                </a:lnTo>
                <a:lnTo>
                  <a:pt x="21600" y="5463"/>
                </a:lnTo>
                <a:lnTo>
                  <a:pt x="16116" y="1"/>
                </a:lnTo>
                <a:lnTo>
                  <a:pt x="1077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1189" name="Google Shape;1189;p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8633" y="4122584"/>
            <a:ext cx="7015792" cy="27383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190" name="Google Shape;1190;p1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673" y="5887043"/>
            <a:ext cx="489155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0"/>
          <p:cNvSpPr txBox="1"/>
          <p:nvPr>
            <p:ph idx="1" type="body"/>
          </p:nvPr>
        </p:nvSpPr>
        <p:spPr>
          <a:xfrm>
            <a:off x="892660" y="374649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192" name="Google Shape;1192;p140"/>
          <p:cNvSpPr txBox="1"/>
          <p:nvPr>
            <p:ph type="title"/>
          </p:nvPr>
        </p:nvSpPr>
        <p:spPr>
          <a:xfrm>
            <a:off x="892660" y="1430635"/>
            <a:ext cx="32271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93" name="Google Shape;1193;p140"/>
          <p:cNvSpPr txBox="1"/>
          <p:nvPr>
            <p:ph idx="2" type="body"/>
          </p:nvPr>
        </p:nvSpPr>
        <p:spPr>
          <a:xfrm>
            <a:off x="892175" y="2389188"/>
            <a:ext cx="32277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descr="Picture 1" id="1194" name="Google Shape;1194;p1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06776" y="795636"/>
            <a:ext cx="7385225" cy="5266518"/>
          </a:xfrm>
          <a:prstGeom prst="rect">
            <a:avLst/>
          </a:prstGeom>
          <a:noFill/>
          <a:ln>
            <a:noFill/>
          </a:ln>
        </p:spPr>
      </p:pic>
      <p:sp>
        <p:nvSpPr>
          <p:cNvPr id="1195" name="Google Shape;1195;p140"/>
          <p:cNvSpPr/>
          <p:nvPr>
            <p:ph idx="3" type="pic"/>
          </p:nvPr>
        </p:nvSpPr>
        <p:spPr>
          <a:xfrm>
            <a:off x="6007100" y="1249363"/>
            <a:ext cx="6391200" cy="40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6" name="Google Shape;1196;p140"/>
          <p:cNvSpPr/>
          <p:nvPr/>
        </p:nvSpPr>
        <p:spPr>
          <a:xfrm>
            <a:off x="1007675" y="1095843"/>
            <a:ext cx="914400" cy="9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White • Title + computer 2">
  <p:cSld name="1_White • Title + computer 2"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98" name="Google Shape;1198;p141"/>
          <p:cNvPicPr preferRelativeResize="0"/>
          <p:nvPr/>
        </p:nvPicPr>
        <p:spPr>
          <a:xfrm rot="-2374718">
            <a:off x="5759287" y="524473"/>
            <a:ext cx="8530764" cy="7079015"/>
          </a:xfrm>
          <a:custGeom>
            <a:rect b="b" l="l" r="r" t="t"/>
            <a:pathLst>
              <a:path extrusionOk="0" h="21600" w="21600">
                <a:moveTo>
                  <a:pt x="1077" y="0"/>
                </a:moveTo>
                <a:lnTo>
                  <a:pt x="0" y="1569"/>
                </a:lnTo>
                <a:lnTo>
                  <a:pt x="0" y="11111"/>
                </a:lnTo>
                <a:lnTo>
                  <a:pt x="10530" y="21600"/>
                </a:lnTo>
                <a:lnTo>
                  <a:pt x="21600" y="5463"/>
                </a:lnTo>
                <a:lnTo>
                  <a:pt x="16116" y="1"/>
                </a:lnTo>
                <a:lnTo>
                  <a:pt x="10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pic>
      <p:pic>
        <p:nvPicPr>
          <p:cNvPr descr="Image" id="1199" name="Google Shape;1199;p141"/>
          <p:cNvPicPr preferRelativeResize="0"/>
          <p:nvPr/>
        </p:nvPicPr>
        <p:blipFill rotWithShape="1">
          <a:blip r:embed="rId2">
            <a:alphaModFix/>
          </a:blip>
          <a:srcRect b="39325" l="0" r="23383" t="30461"/>
          <a:stretch/>
        </p:blipFill>
        <p:spPr>
          <a:xfrm>
            <a:off x="5188633" y="4122584"/>
            <a:ext cx="7015790" cy="27383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200" name="Google Shape;1200;p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7673" y="5887043"/>
            <a:ext cx="489155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141"/>
          <p:cNvSpPr txBox="1"/>
          <p:nvPr>
            <p:ph idx="1" type="body"/>
          </p:nvPr>
        </p:nvSpPr>
        <p:spPr>
          <a:xfrm>
            <a:off x="892660" y="374649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202" name="Google Shape;1202;p141"/>
          <p:cNvSpPr txBox="1"/>
          <p:nvPr>
            <p:ph type="title"/>
          </p:nvPr>
        </p:nvSpPr>
        <p:spPr>
          <a:xfrm>
            <a:off x="892660" y="1430635"/>
            <a:ext cx="32271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03" name="Google Shape;1203;p141"/>
          <p:cNvSpPr txBox="1"/>
          <p:nvPr>
            <p:ph idx="2" type="body"/>
          </p:nvPr>
        </p:nvSpPr>
        <p:spPr>
          <a:xfrm>
            <a:off x="892175" y="2389188"/>
            <a:ext cx="32277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204" name="Google Shape;1204;p141"/>
          <p:cNvSpPr/>
          <p:nvPr/>
        </p:nvSpPr>
        <p:spPr>
          <a:xfrm>
            <a:off x="1007675" y="1095843"/>
            <a:ext cx="914400" cy="9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White • Title + computer 1">
  <p:cSld name="1_White • Title + computer 1"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206" name="Google Shape;1206;p142"/>
          <p:cNvPicPr preferRelativeResize="0"/>
          <p:nvPr/>
        </p:nvPicPr>
        <p:blipFill/>
        <p:spPr>
          <a:xfrm>
            <a:off x="6712007" y="-1991077"/>
            <a:ext cx="6361500" cy="628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descr="Image" id="1207" name="Google Shape;1207;p1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3" y="5887043"/>
            <a:ext cx="489155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Google Shape;1208;p142"/>
          <p:cNvSpPr txBox="1"/>
          <p:nvPr>
            <p:ph idx="1" type="body"/>
          </p:nvPr>
        </p:nvSpPr>
        <p:spPr>
          <a:xfrm>
            <a:off x="892660" y="374649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209" name="Google Shape;1209;p142"/>
          <p:cNvSpPr txBox="1"/>
          <p:nvPr>
            <p:ph type="title"/>
          </p:nvPr>
        </p:nvSpPr>
        <p:spPr>
          <a:xfrm>
            <a:off x="892660" y="1430635"/>
            <a:ext cx="32271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10" name="Google Shape;1210;p142"/>
          <p:cNvSpPr txBox="1"/>
          <p:nvPr>
            <p:ph idx="2" type="body"/>
          </p:nvPr>
        </p:nvSpPr>
        <p:spPr>
          <a:xfrm>
            <a:off x="892175" y="2389188"/>
            <a:ext cx="32277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211" name="Google Shape;1211;p142"/>
          <p:cNvSpPr/>
          <p:nvPr/>
        </p:nvSpPr>
        <p:spPr>
          <a:xfrm>
            <a:off x="1007675" y="1095843"/>
            <a:ext cx="914400" cy="9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• 1">
  <p:cSld name="Divider • 1">
    <p:bg>
      <p:bgPr>
        <a:solidFill>
          <a:srgbClr val="212530"/>
        </a:solidFill>
      </p:bgPr>
    </p:bg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213" name="Google Shape;1213;p1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50305" y="-9569"/>
            <a:ext cx="6237809" cy="563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4" name="Google Shape;1214;p143"/>
          <p:cNvSpPr/>
          <p:nvPr/>
        </p:nvSpPr>
        <p:spPr>
          <a:xfrm>
            <a:off x="997984" y="1662181"/>
            <a:ext cx="1009200" cy="432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1215" name="Google Shape;1215;p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463" y="5893385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143"/>
          <p:cNvSpPr txBox="1"/>
          <p:nvPr>
            <p:ph idx="1" type="body"/>
          </p:nvPr>
        </p:nvSpPr>
        <p:spPr>
          <a:xfrm>
            <a:off x="892105" y="2032676"/>
            <a:ext cx="72507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itle + TV 2">
  <p:cSld name="White • Title + TV 2"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218" name="Google Shape;1218;p1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374718">
            <a:off x="5759287" y="524473"/>
            <a:ext cx="8530764" cy="7079015"/>
          </a:xfrm>
          <a:custGeom>
            <a:rect b="b" l="l" r="r" t="t"/>
            <a:pathLst>
              <a:path extrusionOk="0" h="21600" w="21600">
                <a:moveTo>
                  <a:pt x="1077" y="0"/>
                </a:moveTo>
                <a:lnTo>
                  <a:pt x="0" y="1569"/>
                </a:lnTo>
                <a:lnTo>
                  <a:pt x="0" y="11111"/>
                </a:lnTo>
                <a:lnTo>
                  <a:pt x="10530" y="21600"/>
                </a:lnTo>
                <a:lnTo>
                  <a:pt x="21600" y="5463"/>
                </a:lnTo>
                <a:lnTo>
                  <a:pt x="16116" y="1"/>
                </a:lnTo>
                <a:lnTo>
                  <a:pt x="1077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1219" name="Google Shape;1219;p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8633" y="4122584"/>
            <a:ext cx="7015792" cy="27383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220" name="Google Shape;1220;p1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673" y="5887043"/>
            <a:ext cx="489155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144"/>
          <p:cNvSpPr txBox="1"/>
          <p:nvPr>
            <p:ph idx="1" type="body"/>
          </p:nvPr>
        </p:nvSpPr>
        <p:spPr>
          <a:xfrm>
            <a:off x="892660" y="374649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222" name="Google Shape;1222;p144"/>
          <p:cNvSpPr txBox="1"/>
          <p:nvPr>
            <p:ph type="title"/>
          </p:nvPr>
        </p:nvSpPr>
        <p:spPr>
          <a:xfrm>
            <a:off x="892660" y="1430635"/>
            <a:ext cx="32271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223" name="Google Shape;1223;p144"/>
          <p:cNvSpPr txBox="1"/>
          <p:nvPr>
            <p:ph idx="2" type="body"/>
          </p:nvPr>
        </p:nvSpPr>
        <p:spPr>
          <a:xfrm>
            <a:off x="892175" y="2389188"/>
            <a:ext cx="32277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600"/>
              <a:buNone/>
              <a:defRPr sz="1600"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descr="Image" id="1224" name="Google Shape;1224;p144"/>
          <p:cNvPicPr preferRelativeResize="0"/>
          <p:nvPr/>
        </p:nvPicPr>
        <p:blipFill/>
        <p:spPr>
          <a:xfrm>
            <a:off x="4834792" y="1186837"/>
            <a:ext cx="8112000" cy="505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225" name="Google Shape;1225;p144"/>
          <p:cNvSpPr/>
          <p:nvPr>
            <p:ph idx="3" type="pic"/>
          </p:nvPr>
        </p:nvSpPr>
        <p:spPr>
          <a:xfrm>
            <a:off x="4933027" y="1278860"/>
            <a:ext cx="7915200" cy="44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b="1" i="0" sz="7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6" name="Google Shape;1226;p144"/>
          <p:cNvSpPr/>
          <p:nvPr/>
        </p:nvSpPr>
        <p:spPr>
          <a:xfrm>
            <a:off x="1007675" y="1095843"/>
            <a:ext cx="914400" cy="9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op title + visual">
  <p:cSld name="White • Top title + visual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6" name="Google Shape;96;p15"/>
          <p:cNvSpPr txBox="1"/>
          <p:nvPr>
            <p:ph type="title"/>
          </p:nvPr>
        </p:nvSpPr>
        <p:spPr>
          <a:xfrm>
            <a:off x="892658" y="1430633"/>
            <a:ext cx="3050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7" name="Google Shape;97;p15"/>
          <p:cNvSpPr txBox="1"/>
          <p:nvPr>
            <p:ph idx="2" type="body"/>
          </p:nvPr>
        </p:nvSpPr>
        <p:spPr>
          <a:xfrm>
            <a:off x="892175" y="2389188"/>
            <a:ext cx="30513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8" name="Google Shape;98;p15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2 columns top">
  <p:cSld name="White • 2 columns top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2" name="Google Shape;102;p16"/>
          <p:cNvSpPr txBox="1"/>
          <p:nvPr>
            <p:ph type="title"/>
          </p:nvPr>
        </p:nvSpPr>
        <p:spPr>
          <a:xfrm>
            <a:off x="892658" y="1430633"/>
            <a:ext cx="6589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3" name="Google Shape;103;p16"/>
          <p:cNvSpPr txBox="1"/>
          <p:nvPr>
            <p:ph idx="2" type="body"/>
          </p:nvPr>
        </p:nvSpPr>
        <p:spPr>
          <a:xfrm>
            <a:off x="892175" y="3038168"/>
            <a:ext cx="38961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4" name="Google Shape;104;p16"/>
          <p:cNvSpPr txBox="1"/>
          <p:nvPr>
            <p:ph idx="3" type="body"/>
          </p:nvPr>
        </p:nvSpPr>
        <p:spPr>
          <a:xfrm>
            <a:off x="892175" y="2504644"/>
            <a:ext cx="3896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5" name="Google Shape;105;p16"/>
          <p:cNvSpPr txBox="1"/>
          <p:nvPr>
            <p:ph idx="4" type="body"/>
          </p:nvPr>
        </p:nvSpPr>
        <p:spPr>
          <a:xfrm>
            <a:off x="5950872" y="3038168"/>
            <a:ext cx="38961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6" name="Google Shape;106;p16"/>
          <p:cNvSpPr txBox="1"/>
          <p:nvPr>
            <p:ph idx="5" type="body"/>
          </p:nvPr>
        </p:nvSpPr>
        <p:spPr>
          <a:xfrm>
            <a:off x="5950872" y="2504644"/>
            <a:ext cx="3896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7" name="Google Shape;107;p16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6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2 columns side">
  <p:cSld name="White • 2 columns sid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1" name="Google Shape;111;p17"/>
          <p:cNvSpPr txBox="1"/>
          <p:nvPr>
            <p:ph type="title"/>
          </p:nvPr>
        </p:nvSpPr>
        <p:spPr>
          <a:xfrm>
            <a:off x="892658" y="1430633"/>
            <a:ext cx="30795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2" name="Google Shape;112;p17"/>
          <p:cNvSpPr txBox="1"/>
          <p:nvPr>
            <p:ph idx="2" type="body"/>
          </p:nvPr>
        </p:nvSpPr>
        <p:spPr>
          <a:xfrm>
            <a:off x="4530111" y="2137205"/>
            <a:ext cx="6344400" cy="15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3" name="Google Shape;113;p17"/>
          <p:cNvSpPr txBox="1"/>
          <p:nvPr>
            <p:ph idx="3" type="body"/>
          </p:nvPr>
        </p:nvSpPr>
        <p:spPr>
          <a:xfrm>
            <a:off x="4530111" y="1603681"/>
            <a:ext cx="634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4" name="Google Shape;114;p17"/>
          <p:cNvSpPr txBox="1"/>
          <p:nvPr>
            <p:ph idx="4" type="body"/>
          </p:nvPr>
        </p:nvSpPr>
        <p:spPr>
          <a:xfrm>
            <a:off x="4530111" y="4712899"/>
            <a:ext cx="6344400" cy="15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5" name="Google Shape;115;p17"/>
          <p:cNvSpPr txBox="1"/>
          <p:nvPr>
            <p:ph idx="5" type="body"/>
          </p:nvPr>
        </p:nvSpPr>
        <p:spPr>
          <a:xfrm>
            <a:off x="4530111" y="4179377"/>
            <a:ext cx="634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6" name="Google Shape;116;p17"/>
          <p:cNvSpPr txBox="1"/>
          <p:nvPr>
            <p:ph idx="6" type="body"/>
          </p:nvPr>
        </p:nvSpPr>
        <p:spPr>
          <a:xfrm>
            <a:off x="892658" y="2376154"/>
            <a:ext cx="3079500" cy="32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7" name="Google Shape;117;p17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3 columns top">
  <p:cSld name="White • 3 columns top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1" name="Google Shape;121;p18"/>
          <p:cNvSpPr txBox="1"/>
          <p:nvPr>
            <p:ph type="title"/>
          </p:nvPr>
        </p:nvSpPr>
        <p:spPr>
          <a:xfrm>
            <a:off x="892658" y="1430633"/>
            <a:ext cx="6589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2" name="Google Shape;122;p18"/>
          <p:cNvSpPr txBox="1"/>
          <p:nvPr>
            <p:ph idx="2" type="body"/>
          </p:nvPr>
        </p:nvSpPr>
        <p:spPr>
          <a:xfrm>
            <a:off x="892175" y="3038168"/>
            <a:ext cx="32865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3" name="Google Shape;123;p18"/>
          <p:cNvSpPr txBox="1"/>
          <p:nvPr>
            <p:ph idx="3" type="body"/>
          </p:nvPr>
        </p:nvSpPr>
        <p:spPr>
          <a:xfrm>
            <a:off x="892175" y="2504644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4" name="Google Shape;124;p18"/>
          <p:cNvSpPr txBox="1"/>
          <p:nvPr>
            <p:ph idx="4" type="body"/>
          </p:nvPr>
        </p:nvSpPr>
        <p:spPr>
          <a:xfrm>
            <a:off x="4653014" y="3038168"/>
            <a:ext cx="32865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5" name="Google Shape;125;p18"/>
          <p:cNvSpPr txBox="1"/>
          <p:nvPr>
            <p:ph idx="5" type="body"/>
          </p:nvPr>
        </p:nvSpPr>
        <p:spPr>
          <a:xfrm>
            <a:off x="4653014" y="2504644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6" name="Google Shape;126;p18"/>
          <p:cNvSpPr txBox="1"/>
          <p:nvPr>
            <p:ph idx="6" type="body"/>
          </p:nvPr>
        </p:nvSpPr>
        <p:spPr>
          <a:xfrm>
            <a:off x="8413853" y="3038168"/>
            <a:ext cx="32865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7" name="Google Shape;127;p18"/>
          <p:cNvSpPr txBox="1"/>
          <p:nvPr>
            <p:ph idx="7" type="body"/>
          </p:nvPr>
        </p:nvSpPr>
        <p:spPr>
          <a:xfrm>
            <a:off x="8413853" y="2504644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8" name="Google Shape;128;p18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8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3 columns top + icons">
  <p:cSld name="White • 3 columns top + icons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2" name="Google Shape;132;p19"/>
          <p:cNvSpPr txBox="1"/>
          <p:nvPr>
            <p:ph type="title"/>
          </p:nvPr>
        </p:nvSpPr>
        <p:spPr>
          <a:xfrm>
            <a:off x="892658" y="1430633"/>
            <a:ext cx="6589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3" name="Google Shape;133;p19"/>
          <p:cNvSpPr txBox="1"/>
          <p:nvPr>
            <p:ph idx="2" type="body"/>
          </p:nvPr>
        </p:nvSpPr>
        <p:spPr>
          <a:xfrm>
            <a:off x="892175" y="4109884"/>
            <a:ext cx="3286500" cy="15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4" name="Google Shape;134;p19"/>
          <p:cNvSpPr txBox="1"/>
          <p:nvPr>
            <p:ph idx="3" type="body"/>
          </p:nvPr>
        </p:nvSpPr>
        <p:spPr>
          <a:xfrm>
            <a:off x="892175" y="3576361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5" name="Google Shape;135;p19"/>
          <p:cNvSpPr txBox="1"/>
          <p:nvPr>
            <p:ph idx="4" type="body"/>
          </p:nvPr>
        </p:nvSpPr>
        <p:spPr>
          <a:xfrm>
            <a:off x="4653014" y="4109884"/>
            <a:ext cx="3286500" cy="15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6" name="Google Shape;136;p19"/>
          <p:cNvSpPr txBox="1"/>
          <p:nvPr>
            <p:ph idx="5" type="body"/>
          </p:nvPr>
        </p:nvSpPr>
        <p:spPr>
          <a:xfrm>
            <a:off x="4653014" y="3576361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7" name="Google Shape;137;p19"/>
          <p:cNvSpPr txBox="1"/>
          <p:nvPr>
            <p:ph idx="6" type="body"/>
          </p:nvPr>
        </p:nvSpPr>
        <p:spPr>
          <a:xfrm>
            <a:off x="8413853" y="4109884"/>
            <a:ext cx="3286500" cy="15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8" name="Google Shape;138;p19"/>
          <p:cNvSpPr txBox="1"/>
          <p:nvPr>
            <p:ph idx="7" type="body"/>
          </p:nvPr>
        </p:nvSpPr>
        <p:spPr>
          <a:xfrm>
            <a:off x="8413853" y="3576361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9" name="Google Shape;139;p19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9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3 columns side">
  <p:cSld name="White • 3 columns side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3" name="Google Shape;143;p20"/>
          <p:cNvSpPr txBox="1"/>
          <p:nvPr>
            <p:ph type="title"/>
          </p:nvPr>
        </p:nvSpPr>
        <p:spPr>
          <a:xfrm>
            <a:off x="892658" y="1430633"/>
            <a:ext cx="30795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4" name="Google Shape;144;p20"/>
          <p:cNvSpPr txBox="1"/>
          <p:nvPr>
            <p:ph idx="2" type="body"/>
          </p:nvPr>
        </p:nvSpPr>
        <p:spPr>
          <a:xfrm>
            <a:off x="4530111" y="908172"/>
            <a:ext cx="63444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5" name="Google Shape;145;p20"/>
          <p:cNvSpPr txBox="1"/>
          <p:nvPr>
            <p:ph idx="3" type="body"/>
          </p:nvPr>
        </p:nvSpPr>
        <p:spPr>
          <a:xfrm>
            <a:off x="4530111" y="374650"/>
            <a:ext cx="634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6" name="Google Shape;146;p20"/>
          <p:cNvSpPr txBox="1"/>
          <p:nvPr>
            <p:ph idx="4" type="body"/>
          </p:nvPr>
        </p:nvSpPr>
        <p:spPr>
          <a:xfrm>
            <a:off x="892658" y="2376154"/>
            <a:ext cx="3079500" cy="32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7" name="Google Shape;147;p20"/>
          <p:cNvSpPr txBox="1"/>
          <p:nvPr>
            <p:ph idx="5" type="body"/>
          </p:nvPr>
        </p:nvSpPr>
        <p:spPr>
          <a:xfrm>
            <a:off x="4530111" y="2906427"/>
            <a:ext cx="63444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8" name="Google Shape;148;p20"/>
          <p:cNvSpPr txBox="1"/>
          <p:nvPr>
            <p:ph idx="6" type="body"/>
          </p:nvPr>
        </p:nvSpPr>
        <p:spPr>
          <a:xfrm>
            <a:off x="4530111" y="2372903"/>
            <a:ext cx="634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9" name="Google Shape;149;p20"/>
          <p:cNvSpPr txBox="1"/>
          <p:nvPr>
            <p:ph idx="7" type="body"/>
          </p:nvPr>
        </p:nvSpPr>
        <p:spPr>
          <a:xfrm>
            <a:off x="4530111" y="4926955"/>
            <a:ext cx="63444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0" name="Google Shape;150;p20"/>
          <p:cNvSpPr txBox="1"/>
          <p:nvPr>
            <p:ph idx="8" type="body"/>
          </p:nvPr>
        </p:nvSpPr>
        <p:spPr>
          <a:xfrm>
            <a:off x="4530111" y="4393432"/>
            <a:ext cx="634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1" name="Google Shape;151;p20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0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Statement • 1" showMasterSp="0" type="tx">
  <p:cSld name="TITLE_AND_BODY">
    <p:bg>
      <p:bgPr>
        <a:solidFill>
          <a:srgbClr val="212530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 rot="-3183653">
            <a:off x="8357509" y="221586"/>
            <a:ext cx="15345791" cy="15164291"/>
          </a:xfrm>
          <a:prstGeom prst="ellipse">
            <a:avLst/>
          </a:prstGeom>
          <a:gradFill>
            <a:gsLst>
              <a:gs pos="0">
                <a:srgbClr val="565599"/>
              </a:gs>
              <a:gs pos="39379">
                <a:srgbClr val="A34A7C"/>
              </a:gs>
              <a:gs pos="98130">
                <a:srgbClr val="F03F60"/>
              </a:gs>
              <a:gs pos="100000">
                <a:srgbClr val="F03F60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21" name="Google Shape;21;p3"/>
          <p:cNvPicPr preferRelativeResize="0"/>
          <p:nvPr/>
        </p:nvPicPr>
        <p:blipFill rotWithShape="1">
          <a:blip r:embed="rId2">
            <a:alphaModFix/>
          </a:blip>
          <a:srcRect b="0" l="23449" r="23449" t="0"/>
          <a:stretch/>
        </p:blipFill>
        <p:spPr>
          <a:xfrm>
            <a:off x="7004480" y="4321107"/>
            <a:ext cx="6368106" cy="62885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2" name="Google Shape;2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92105" y="2032674"/>
            <a:ext cx="9825000" cy="27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4 columns top">
  <p:cSld name="White • 4 columns top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5" name="Google Shape;155;p21"/>
          <p:cNvSpPr txBox="1"/>
          <p:nvPr>
            <p:ph type="title"/>
          </p:nvPr>
        </p:nvSpPr>
        <p:spPr>
          <a:xfrm>
            <a:off x="892658" y="1430633"/>
            <a:ext cx="6589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6" name="Google Shape;156;p21"/>
          <p:cNvSpPr txBox="1"/>
          <p:nvPr>
            <p:ph idx="2" type="body"/>
          </p:nvPr>
        </p:nvSpPr>
        <p:spPr>
          <a:xfrm>
            <a:off x="892660" y="3038168"/>
            <a:ext cx="48984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7" name="Google Shape;157;p21"/>
          <p:cNvSpPr txBox="1"/>
          <p:nvPr>
            <p:ph idx="3" type="body"/>
          </p:nvPr>
        </p:nvSpPr>
        <p:spPr>
          <a:xfrm>
            <a:off x="892660" y="2504644"/>
            <a:ext cx="4898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8" name="Google Shape;158;p21"/>
          <p:cNvSpPr txBox="1"/>
          <p:nvPr>
            <p:ph idx="4" type="body"/>
          </p:nvPr>
        </p:nvSpPr>
        <p:spPr>
          <a:xfrm>
            <a:off x="892660" y="4930878"/>
            <a:ext cx="48984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9" name="Google Shape;159;p21"/>
          <p:cNvSpPr txBox="1"/>
          <p:nvPr>
            <p:ph idx="5" type="body"/>
          </p:nvPr>
        </p:nvSpPr>
        <p:spPr>
          <a:xfrm>
            <a:off x="892660" y="4397354"/>
            <a:ext cx="4898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0" name="Google Shape;160;p21"/>
          <p:cNvSpPr txBox="1"/>
          <p:nvPr>
            <p:ph idx="6" type="body"/>
          </p:nvPr>
        </p:nvSpPr>
        <p:spPr>
          <a:xfrm>
            <a:off x="6420465" y="3038168"/>
            <a:ext cx="49062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1" name="Google Shape;161;p21"/>
          <p:cNvSpPr txBox="1"/>
          <p:nvPr>
            <p:ph idx="7" type="body"/>
          </p:nvPr>
        </p:nvSpPr>
        <p:spPr>
          <a:xfrm>
            <a:off x="6420465" y="2504644"/>
            <a:ext cx="4906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2" name="Google Shape;162;p21"/>
          <p:cNvSpPr txBox="1"/>
          <p:nvPr>
            <p:ph idx="8" type="body"/>
          </p:nvPr>
        </p:nvSpPr>
        <p:spPr>
          <a:xfrm>
            <a:off x="6420465" y="4930878"/>
            <a:ext cx="49062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3" name="Google Shape;163;p21"/>
          <p:cNvSpPr txBox="1"/>
          <p:nvPr>
            <p:ph idx="9" type="body"/>
          </p:nvPr>
        </p:nvSpPr>
        <p:spPr>
          <a:xfrm>
            <a:off x="6420465" y="4397354"/>
            <a:ext cx="4906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4" name="Google Shape;164;p21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1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4 columns top + icons">
  <p:cSld name="White • 4 columns top + icons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8" name="Google Shape;168;p22"/>
          <p:cNvSpPr txBox="1"/>
          <p:nvPr>
            <p:ph type="title"/>
          </p:nvPr>
        </p:nvSpPr>
        <p:spPr>
          <a:xfrm>
            <a:off x="892658" y="1430633"/>
            <a:ext cx="6589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9" name="Google Shape;169;p22"/>
          <p:cNvSpPr txBox="1"/>
          <p:nvPr>
            <p:ph idx="2" type="body"/>
          </p:nvPr>
        </p:nvSpPr>
        <p:spPr>
          <a:xfrm>
            <a:off x="2504397" y="3038168"/>
            <a:ext cx="32865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0" name="Google Shape;170;p22"/>
          <p:cNvSpPr txBox="1"/>
          <p:nvPr>
            <p:ph idx="3" type="body"/>
          </p:nvPr>
        </p:nvSpPr>
        <p:spPr>
          <a:xfrm>
            <a:off x="2504397" y="2504644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1" name="Google Shape;171;p22"/>
          <p:cNvSpPr txBox="1"/>
          <p:nvPr>
            <p:ph idx="4" type="body"/>
          </p:nvPr>
        </p:nvSpPr>
        <p:spPr>
          <a:xfrm>
            <a:off x="2504397" y="4930878"/>
            <a:ext cx="32865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2" name="Google Shape;172;p22"/>
          <p:cNvSpPr txBox="1"/>
          <p:nvPr>
            <p:ph idx="5" type="body"/>
          </p:nvPr>
        </p:nvSpPr>
        <p:spPr>
          <a:xfrm>
            <a:off x="2504397" y="4397354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3" name="Google Shape;173;p22"/>
          <p:cNvSpPr txBox="1"/>
          <p:nvPr>
            <p:ph idx="6" type="body"/>
          </p:nvPr>
        </p:nvSpPr>
        <p:spPr>
          <a:xfrm>
            <a:off x="7917056" y="3038168"/>
            <a:ext cx="32865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4" name="Google Shape;174;p22"/>
          <p:cNvSpPr txBox="1"/>
          <p:nvPr>
            <p:ph idx="7" type="body"/>
          </p:nvPr>
        </p:nvSpPr>
        <p:spPr>
          <a:xfrm>
            <a:off x="7917056" y="2504644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5" name="Google Shape;175;p22"/>
          <p:cNvSpPr txBox="1"/>
          <p:nvPr>
            <p:ph idx="8" type="body"/>
          </p:nvPr>
        </p:nvSpPr>
        <p:spPr>
          <a:xfrm>
            <a:off x="7917056" y="4930878"/>
            <a:ext cx="32865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6" name="Google Shape;176;p22"/>
          <p:cNvSpPr txBox="1"/>
          <p:nvPr>
            <p:ph idx="9" type="body"/>
          </p:nvPr>
        </p:nvSpPr>
        <p:spPr>
          <a:xfrm>
            <a:off x="7917056" y="4397354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7" name="Google Shape;177;p22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2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6 columns top">
  <p:cSld name="White • 6 columns top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1" name="Google Shape;181;p23"/>
          <p:cNvSpPr txBox="1"/>
          <p:nvPr>
            <p:ph type="title"/>
          </p:nvPr>
        </p:nvSpPr>
        <p:spPr>
          <a:xfrm>
            <a:off x="892658" y="1430633"/>
            <a:ext cx="6589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2" name="Google Shape;182;p23"/>
          <p:cNvSpPr txBox="1"/>
          <p:nvPr>
            <p:ph idx="2" type="body"/>
          </p:nvPr>
        </p:nvSpPr>
        <p:spPr>
          <a:xfrm>
            <a:off x="892660" y="3038168"/>
            <a:ext cx="301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3" name="Google Shape;183;p23"/>
          <p:cNvSpPr txBox="1"/>
          <p:nvPr>
            <p:ph idx="3" type="body"/>
          </p:nvPr>
        </p:nvSpPr>
        <p:spPr>
          <a:xfrm>
            <a:off x="892660" y="2504644"/>
            <a:ext cx="30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4" name="Google Shape;184;p23"/>
          <p:cNvSpPr txBox="1"/>
          <p:nvPr>
            <p:ph idx="4" type="body"/>
          </p:nvPr>
        </p:nvSpPr>
        <p:spPr>
          <a:xfrm>
            <a:off x="892660" y="4930878"/>
            <a:ext cx="301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5" name="Google Shape;185;p23"/>
          <p:cNvSpPr txBox="1"/>
          <p:nvPr>
            <p:ph idx="5" type="body"/>
          </p:nvPr>
        </p:nvSpPr>
        <p:spPr>
          <a:xfrm>
            <a:off x="892660" y="4397354"/>
            <a:ext cx="30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6" name="Google Shape;186;p23"/>
          <p:cNvSpPr txBox="1"/>
          <p:nvPr>
            <p:ph idx="6" type="body"/>
          </p:nvPr>
        </p:nvSpPr>
        <p:spPr>
          <a:xfrm>
            <a:off x="4471601" y="3038168"/>
            <a:ext cx="301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7" name="Google Shape;187;p23"/>
          <p:cNvSpPr txBox="1"/>
          <p:nvPr>
            <p:ph idx="7" type="body"/>
          </p:nvPr>
        </p:nvSpPr>
        <p:spPr>
          <a:xfrm>
            <a:off x="4471601" y="2504644"/>
            <a:ext cx="30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8" name="Google Shape;188;p23"/>
          <p:cNvSpPr txBox="1"/>
          <p:nvPr>
            <p:ph idx="8" type="body"/>
          </p:nvPr>
        </p:nvSpPr>
        <p:spPr>
          <a:xfrm>
            <a:off x="4471601" y="4930878"/>
            <a:ext cx="301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9" name="Google Shape;189;p23"/>
          <p:cNvSpPr txBox="1"/>
          <p:nvPr>
            <p:ph idx="9" type="body"/>
          </p:nvPr>
        </p:nvSpPr>
        <p:spPr>
          <a:xfrm>
            <a:off x="4471601" y="4397354"/>
            <a:ext cx="30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0" name="Google Shape;190;p23"/>
          <p:cNvSpPr txBox="1"/>
          <p:nvPr>
            <p:ph idx="13" type="body"/>
          </p:nvPr>
        </p:nvSpPr>
        <p:spPr>
          <a:xfrm>
            <a:off x="8050544" y="3038168"/>
            <a:ext cx="301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1" name="Google Shape;191;p23"/>
          <p:cNvSpPr txBox="1"/>
          <p:nvPr>
            <p:ph idx="14" type="body"/>
          </p:nvPr>
        </p:nvSpPr>
        <p:spPr>
          <a:xfrm>
            <a:off x="8050544" y="2504644"/>
            <a:ext cx="30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2" name="Google Shape;192;p23"/>
          <p:cNvSpPr txBox="1"/>
          <p:nvPr>
            <p:ph idx="15" type="body"/>
          </p:nvPr>
        </p:nvSpPr>
        <p:spPr>
          <a:xfrm>
            <a:off x="8050544" y="4930878"/>
            <a:ext cx="301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3" name="Google Shape;193;p23"/>
          <p:cNvSpPr txBox="1"/>
          <p:nvPr>
            <p:ph idx="16" type="body"/>
          </p:nvPr>
        </p:nvSpPr>
        <p:spPr>
          <a:xfrm>
            <a:off x="8050544" y="4397354"/>
            <a:ext cx="30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4" name="Google Shape;194;p23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3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photo">
  <p:cSld name="Big photo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/>
          <p:nvPr>
            <p:ph idx="2" type="pic"/>
          </p:nvPr>
        </p:nvSpPr>
        <p:spPr>
          <a:xfrm>
            <a:off x="1007673" y="574623"/>
            <a:ext cx="10269900" cy="49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8" name="Google Shape;198;p24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Big photo">
  <p:cSld name="1_Big photo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"/>
          <p:cNvSpPr/>
          <p:nvPr>
            <p:ph idx="2" type="pic"/>
          </p:nvPr>
        </p:nvSpPr>
        <p:spPr>
          <a:xfrm>
            <a:off x="1007673" y="574623"/>
            <a:ext cx="6111000" cy="3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1" name="Google Shape;201;p25"/>
          <p:cNvSpPr/>
          <p:nvPr>
            <p:ph idx="3" type="pic"/>
          </p:nvPr>
        </p:nvSpPr>
        <p:spPr>
          <a:xfrm>
            <a:off x="7439186" y="574623"/>
            <a:ext cx="3983100" cy="3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2" name="Google Shape;202;p25"/>
          <p:cNvSpPr/>
          <p:nvPr>
            <p:ph idx="4" type="pic"/>
          </p:nvPr>
        </p:nvSpPr>
        <p:spPr>
          <a:xfrm>
            <a:off x="2303415" y="4324027"/>
            <a:ext cx="2247300" cy="19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3" name="Google Shape;203;p25"/>
          <p:cNvSpPr/>
          <p:nvPr>
            <p:ph idx="5" type="pic"/>
          </p:nvPr>
        </p:nvSpPr>
        <p:spPr>
          <a:xfrm>
            <a:off x="7439186" y="4324027"/>
            <a:ext cx="3983100" cy="19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4" name="Google Shape;204;p25"/>
          <p:cNvSpPr/>
          <p:nvPr>
            <p:ph idx="6" type="pic"/>
          </p:nvPr>
        </p:nvSpPr>
        <p:spPr>
          <a:xfrm>
            <a:off x="4871301" y="4324027"/>
            <a:ext cx="2247300" cy="19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5" name="Google Shape;205;p25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Photo + statement 2">
  <p:cSld name="White • Photo + statement 2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208" name="Google Shape;208;p26"/>
          <p:cNvPicPr preferRelativeResize="0"/>
          <p:nvPr/>
        </p:nvPicPr>
        <p:blipFill rotWithShape="1">
          <a:blip r:embed="rId2">
            <a:alphaModFix/>
          </a:blip>
          <a:srcRect b="0" l="23449" r="23449" t="0"/>
          <a:stretch/>
        </p:blipFill>
        <p:spPr>
          <a:xfrm>
            <a:off x="2470206" y="-1991077"/>
            <a:ext cx="6361480" cy="628202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6"/>
          <p:cNvSpPr/>
          <p:nvPr>
            <p:ph idx="2" type="pic"/>
          </p:nvPr>
        </p:nvSpPr>
        <p:spPr>
          <a:xfrm>
            <a:off x="3503579" y="400697"/>
            <a:ext cx="9449100" cy="6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0" name="Google Shape;210;p26"/>
          <p:cNvSpPr txBox="1"/>
          <p:nvPr>
            <p:ph idx="3" type="body"/>
          </p:nvPr>
        </p:nvSpPr>
        <p:spPr>
          <a:xfrm>
            <a:off x="896938" y="1590675"/>
            <a:ext cx="3655200" cy="36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1" name="Google Shape;211;p26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6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White • Big TV" showMasterSp="0">
  <p:cSld name="1_White • Big TV">
    <p:bg>
      <p:bgPr>
        <a:solidFill>
          <a:srgbClr val="212530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14" name="Google Shape;214;p27"/>
          <p:cNvPicPr preferRelativeResize="0"/>
          <p:nvPr/>
        </p:nvPicPr>
        <p:blipFill rotWithShape="1">
          <a:blip r:embed="rId2">
            <a:alphaModFix/>
          </a:blip>
          <a:srcRect b="0" l="23449" r="23449" t="0"/>
          <a:stretch/>
        </p:blipFill>
        <p:spPr>
          <a:xfrm>
            <a:off x="2908937" y="171602"/>
            <a:ext cx="6361480" cy="62820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15" name="Google Shape;21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7673" y="5887042"/>
            <a:ext cx="489155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7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Picture 9" id="217" name="Google Shape;217;p27"/>
          <p:cNvPicPr preferRelativeResize="0"/>
          <p:nvPr/>
        </p:nvPicPr>
        <p:blipFill rotWithShape="1">
          <a:blip r:embed="rId4">
            <a:alphaModFix/>
          </a:blip>
          <a:srcRect b="0" l="1840" r="759" t="0"/>
          <a:stretch/>
        </p:blipFill>
        <p:spPr>
          <a:xfrm>
            <a:off x="2012786" y="845087"/>
            <a:ext cx="8261924" cy="508954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7"/>
          <p:cNvSpPr/>
          <p:nvPr>
            <p:ph idx="2" type="pic"/>
          </p:nvPr>
        </p:nvSpPr>
        <p:spPr>
          <a:xfrm>
            <a:off x="3033234" y="1298561"/>
            <a:ext cx="6152100" cy="3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9" name="Google Shape;219;p27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7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itle + computer 1">
  <p:cSld name="White • Title + computer 1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3" name="Google Shape;223;p28"/>
          <p:cNvSpPr txBox="1"/>
          <p:nvPr>
            <p:ph type="title"/>
          </p:nvPr>
        </p:nvSpPr>
        <p:spPr>
          <a:xfrm>
            <a:off x="892658" y="1430633"/>
            <a:ext cx="3227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4" name="Google Shape;224;p28"/>
          <p:cNvSpPr txBox="1"/>
          <p:nvPr>
            <p:ph idx="2" type="body"/>
          </p:nvPr>
        </p:nvSpPr>
        <p:spPr>
          <a:xfrm>
            <a:off x="892175" y="2389188"/>
            <a:ext cx="32274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225" name="Google Shape;225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9494044">
            <a:off x="4851280" y="-7799478"/>
            <a:ext cx="13457106" cy="13457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26" name="Google Shape;22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892159">
            <a:off x="8882873" y="2212666"/>
            <a:ext cx="5393939" cy="5339175"/>
          </a:xfrm>
          <a:custGeom>
            <a:rect b="b" l="l" r="r" t="t"/>
            <a:pathLst>
              <a:path extrusionOk="0" h="21600" w="21600">
                <a:moveTo>
                  <a:pt x="3218" y="0"/>
                </a:moveTo>
                <a:lnTo>
                  <a:pt x="2" y="2905"/>
                </a:lnTo>
                <a:lnTo>
                  <a:pt x="0" y="21600"/>
                </a:lnTo>
                <a:lnTo>
                  <a:pt x="21600" y="21600"/>
                </a:lnTo>
                <a:lnTo>
                  <a:pt x="21598" y="6411"/>
                </a:lnTo>
                <a:lnTo>
                  <a:pt x="15926" y="2"/>
                </a:lnTo>
                <a:lnTo>
                  <a:pt x="3218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Picture 13" id="227" name="Google Shape;227;p28"/>
          <p:cNvPicPr preferRelativeResize="0"/>
          <p:nvPr/>
        </p:nvPicPr>
        <p:blipFill rotWithShape="1">
          <a:blip r:embed="rId4">
            <a:alphaModFix/>
          </a:blip>
          <a:srcRect b="0" l="0" r="15860" t="0"/>
          <a:stretch/>
        </p:blipFill>
        <p:spPr>
          <a:xfrm>
            <a:off x="4806775" y="795635"/>
            <a:ext cx="7385225" cy="526651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8"/>
          <p:cNvSpPr/>
          <p:nvPr>
            <p:ph idx="3" type="pic"/>
          </p:nvPr>
        </p:nvSpPr>
        <p:spPr>
          <a:xfrm>
            <a:off x="6007100" y="1249362"/>
            <a:ext cx="6391500" cy="40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9" name="Google Shape;229;p28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8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itle + computer 2" showMasterSp="0">
  <p:cSld name="White • Title + computer 2">
    <p:bg>
      <p:bgPr>
        <a:solidFill>
          <a:srgbClr val="212530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32" name="Google Shape;232;p29"/>
          <p:cNvPicPr preferRelativeResize="0"/>
          <p:nvPr/>
        </p:nvPicPr>
        <p:blipFill rotWithShape="1">
          <a:blip r:embed="rId2">
            <a:alphaModFix/>
          </a:blip>
          <a:srcRect b="40469" l="0" r="28263" t="0"/>
          <a:stretch/>
        </p:blipFill>
        <p:spPr>
          <a:xfrm rot="-2374721">
            <a:off x="5759302" y="524435"/>
            <a:ext cx="8530840" cy="7079091"/>
          </a:xfrm>
          <a:custGeom>
            <a:rect b="b" l="l" r="r" t="t"/>
            <a:pathLst>
              <a:path extrusionOk="0" h="21600" w="21600">
                <a:moveTo>
                  <a:pt x="1077" y="0"/>
                </a:moveTo>
                <a:lnTo>
                  <a:pt x="0" y="1569"/>
                </a:lnTo>
                <a:lnTo>
                  <a:pt x="0" y="11111"/>
                </a:lnTo>
                <a:lnTo>
                  <a:pt x="10530" y="21600"/>
                </a:lnTo>
                <a:lnTo>
                  <a:pt x="21600" y="5463"/>
                </a:lnTo>
                <a:lnTo>
                  <a:pt x="16116" y="1"/>
                </a:lnTo>
                <a:lnTo>
                  <a:pt x="1077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233" name="Google Shape;233;p29"/>
          <p:cNvPicPr preferRelativeResize="0"/>
          <p:nvPr/>
        </p:nvPicPr>
        <p:blipFill rotWithShape="1">
          <a:blip r:embed="rId3">
            <a:alphaModFix/>
          </a:blip>
          <a:srcRect b="39325" l="0" r="23383" t="30461"/>
          <a:stretch/>
        </p:blipFill>
        <p:spPr>
          <a:xfrm>
            <a:off x="5188632" y="4122582"/>
            <a:ext cx="7015790" cy="27383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34" name="Google Shape;23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673" y="5887042"/>
            <a:ext cx="489155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9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36" name="Google Shape;236;p29"/>
          <p:cNvSpPr txBox="1"/>
          <p:nvPr>
            <p:ph type="title"/>
          </p:nvPr>
        </p:nvSpPr>
        <p:spPr>
          <a:xfrm>
            <a:off x="892658" y="1430633"/>
            <a:ext cx="3227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37" name="Google Shape;237;p29"/>
          <p:cNvSpPr txBox="1"/>
          <p:nvPr>
            <p:ph idx="2" type="body"/>
          </p:nvPr>
        </p:nvSpPr>
        <p:spPr>
          <a:xfrm>
            <a:off x="892175" y="2389188"/>
            <a:ext cx="32274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Picture 13" id="238" name="Google Shape;238;p29"/>
          <p:cNvPicPr preferRelativeResize="0"/>
          <p:nvPr/>
        </p:nvPicPr>
        <p:blipFill rotWithShape="1">
          <a:blip r:embed="rId5">
            <a:alphaModFix/>
          </a:blip>
          <a:srcRect b="0" l="0" r="15860" t="0"/>
          <a:stretch/>
        </p:blipFill>
        <p:spPr>
          <a:xfrm>
            <a:off x="4806775" y="795635"/>
            <a:ext cx="7385225" cy="526651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9"/>
          <p:cNvSpPr/>
          <p:nvPr>
            <p:ph idx="3" type="pic"/>
          </p:nvPr>
        </p:nvSpPr>
        <p:spPr>
          <a:xfrm>
            <a:off x="6007100" y="1249362"/>
            <a:ext cx="6391500" cy="40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0" name="Google Shape;240;p29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9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itle + computer 3" showMasterSp="0">
  <p:cSld name="White • Title + computer 3">
    <p:bg>
      <p:bgPr>
        <a:solidFill>
          <a:srgbClr val="212530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43" name="Google Shape;243;p30"/>
          <p:cNvPicPr preferRelativeResize="0"/>
          <p:nvPr/>
        </p:nvPicPr>
        <p:blipFill rotWithShape="1">
          <a:blip r:embed="rId2">
            <a:alphaModFix/>
          </a:blip>
          <a:srcRect b="54191" l="91" r="16449" t="0"/>
          <a:stretch/>
        </p:blipFill>
        <p:spPr>
          <a:xfrm rot="-2151319">
            <a:off x="4097509" y="2445932"/>
            <a:ext cx="11419702" cy="6267877"/>
          </a:xfrm>
          <a:custGeom>
            <a:rect b="b" l="l" r="r" t="t"/>
            <a:pathLst>
              <a:path extrusionOk="0" h="21600" w="21600">
                <a:moveTo>
                  <a:pt x="21600" y="0"/>
                </a:moveTo>
                <a:lnTo>
                  <a:pt x="1761" y="1"/>
                </a:lnTo>
                <a:lnTo>
                  <a:pt x="0" y="4440"/>
                </a:lnTo>
                <a:lnTo>
                  <a:pt x="13032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244" name="Google Shape;244;p30"/>
          <p:cNvPicPr preferRelativeResize="0"/>
          <p:nvPr/>
        </p:nvPicPr>
        <p:blipFill rotWithShape="1">
          <a:blip r:embed="rId3">
            <a:alphaModFix/>
          </a:blip>
          <a:srcRect b="4043" l="0" r="64478" t="1492"/>
          <a:stretch/>
        </p:blipFill>
        <p:spPr>
          <a:xfrm>
            <a:off x="10576546" y="-871931"/>
            <a:ext cx="1806572" cy="47554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45" name="Google Shape;24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673" y="5887042"/>
            <a:ext cx="489155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0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7" name="Google Shape;247;p30"/>
          <p:cNvSpPr txBox="1"/>
          <p:nvPr>
            <p:ph type="title"/>
          </p:nvPr>
        </p:nvSpPr>
        <p:spPr>
          <a:xfrm>
            <a:off x="892658" y="1430633"/>
            <a:ext cx="3227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8" name="Google Shape;248;p30"/>
          <p:cNvSpPr txBox="1"/>
          <p:nvPr>
            <p:ph idx="2" type="body"/>
          </p:nvPr>
        </p:nvSpPr>
        <p:spPr>
          <a:xfrm>
            <a:off x="892175" y="2389188"/>
            <a:ext cx="32274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Picture 13" id="249" name="Google Shape;249;p30"/>
          <p:cNvPicPr preferRelativeResize="0"/>
          <p:nvPr/>
        </p:nvPicPr>
        <p:blipFill rotWithShape="1">
          <a:blip r:embed="rId5">
            <a:alphaModFix/>
          </a:blip>
          <a:srcRect b="0" l="0" r="15860" t="0"/>
          <a:stretch/>
        </p:blipFill>
        <p:spPr>
          <a:xfrm>
            <a:off x="4806775" y="795635"/>
            <a:ext cx="7385225" cy="526651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0"/>
          <p:cNvSpPr/>
          <p:nvPr>
            <p:ph idx="3" type="pic"/>
          </p:nvPr>
        </p:nvSpPr>
        <p:spPr>
          <a:xfrm>
            <a:off x="6007100" y="1249362"/>
            <a:ext cx="6391500" cy="40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51" name="Google Shape;251;p30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0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_White" showMasterSp="0">
  <p:cSld name="Blank_White">
    <p:bg>
      <p:bgPr>
        <a:solidFill>
          <a:srgbClr val="212530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5984537" y="6537259"/>
            <a:ext cx="232800" cy="2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25350" lIns="25350" spcFirstLastPara="1" rIns="25350" wrap="square" tIns="253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FE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FE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FE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FE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FE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FE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FE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FE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FE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Big TV" showMasterSp="0">
  <p:cSld name="White • Big TV">
    <p:bg>
      <p:bgPr>
        <a:solidFill>
          <a:srgbClr val="212530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54" name="Google Shape;254;p31"/>
          <p:cNvPicPr preferRelativeResize="0"/>
          <p:nvPr/>
        </p:nvPicPr>
        <p:blipFill rotWithShape="1">
          <a:blip r:embed="rId2">
            <a:alphaModFix/>
          </a:blip>
          <a:srcRect b="0" l="23449" r="23449" t="0"/>
          <a:stretch/>
        </p:blipFill>
        <p:spPr>
          <a:xfrm>
            <a:off x="2908937" y="171602"/>
            <a:ext cx="6361480" cy="62820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55" name="Google Shape;25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7673" y="5887042"/>
            <a:ext cx="489155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1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257" name="Google Shape;257;p31"/>
          <p:cNvPicPr preferRelativeResize="0"/>
          <p:nvPr/>
        </p:nvPicPr>
        <p:blipFill/>
        <p:spPr>
          <a:xfrm>
            <a:off x="2560885" y="1522104"/>
            <a:ext cx="7035300" cy="438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58" name="Google Shape;258;p31"/>
          <p:cNvSpPr/>
          <p:nvPr>
            <p:ph idx="2" type="pic"/>
          </p:nvPr>
        </p:nvSpPr>
        <p:spPr>
          <a:xfrm>
            <a:off x="2646077" y="1573056"/>
            <a:ext cx="6864900" cy="38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59" name="Google Shape;259;p31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1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itle + TV 1">
  <p:cSld name="White • Title + TV 1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2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63" name="Google Shape;263;p32"/>
          <p:cNvSpPr txBox="1"/>
          <p:nvPr>
            <p:ph type="title"/>
          </p:nvPr>
        </p:nvSpPr>
        <p:spPr>
          <a:xfrm>
            <a:off x="892658" y="1430633"/>
            <a:ext cx="3227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64" name="Google Shape;264;p32"/>
          <p:cNvSpPr txBox="1"/>
          <p:nvPr>
            <p:ph idx="2" type="body"/>
          </p:nvPr>
        </p:nvSpPr>
        <p:spPr>
          <a:xfrm>
            <a:off x="892175" y="2389188"/>
            <a:ext cx="32274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265" name="Google Shape;26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9494044">
            <a:off x="4851280" y="-7799478"/>
            <a:ext cx="13457106" cy="13457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66" name="Google Shape;26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892159">
            <a:off x="8882873" y="2212666"/>
            <a:ext cx="5393939" cy="5339175"/>
          </a:xfrm>
          <a:custGeom>
            <a:rect b="b" l="l" r="r" t="t"/>
            <a:pathLst>
              <a:path extrusionOk="0" h="21600" w="21600">
                <a:moveTo>
                  <a:pt x="3218" y="0"/>
                </a:moveTo>
                <a:lnTo>
                  <a:pt x="2" y="2905"/>
                </a:lnTo>
                <a:lnTo>
                  <a:pt x="0" y="21600"/>
                </a:lnTo>
                <a:lnTo>
                  <a:pt x="21600" y="21600"/>
                </a:lnTo>
                <a:lnTo>
                  <a:pt x="21598" y="6411"/>
                </a:lnTo>
                <a:lnTo>
                  <a:pt x="15926" y="2"/>
                </a:lnTo>
                <a:lnTo>
                  <a:pt x="3218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267" name="Google Shape;267;p32"/>
          <p:cNvPicPr preferRelativeResize="0"/>
          <p:nvPr/>
        </p:nvPicPr>
        <p:blipFill/>
        <p:spPr>
          <a:xfrm>
            <a:off x="4834792" y="1186836"/>
            <a:ext cx="8112000" cy="505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68" name="Google Shape;268;p32"/>
          <p:cNvSpPr/>
          <p:nvPr>
            <p:ph idx="3" type="pic"/>
          </p:nvPr>
        </p:nvSpPr>
        <p:spPr>
          <a:xfrm>
            <a:off x="4933026" y="1278860"/>
            <a:ext cx="7915500" cy="44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69" name="Google Shape;269;p32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2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itle + TV 2" showMasterSp="0">
  <p:cSld name="White • Title + TV 2">
    <p:bg>
      <p:bgPr>
        <a:solidFill>
          <a:srgbClr val="212530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72" name="Google Shape;272;p33"/>
          <p:cNvPicPr preferRelativeResize="0"/>
          <p:nvPr/>
        </p:nvPicPr>
        <p:blipFill rotWithShape="1">
          <a:blip r:embed="rId2">
            <a:alphaModFix/>
          </a:blip>
          <a:srcRect b="40469" l="0" r="28263" t="0"/>
          <a:stretch/>
        </p:blipFill>
        <p:spPr>
          <a:xfrm rot="-2374721">
            <a:off x="5759302" y="524435"/>
            <a:ext cx="8530840" cy="7079091"/>
          </a:xfrm>
          <a:custGeom>
            <a:rect b="b" l="l" r="r" t="t"/>
            <a:pathLst>
              <a:path extrusionOk="0" h="21600" w="21600">
                <a:moveTo>
                  <a:pt x="1077" y="0"/>
                </a:moveTo>
                <a:lnTo>
                  <a:pt x="0" y="1569"/>
                </a:lnTo>
                <a:lnTo>
                  <a:pt x="0" y="11111"/>
                </a:lnTo>
                <a:lnTo>
                  <a:pt x="10530" y="21600"/>
                </a:lnTo>
                <a:lnTo>
                  <a:pt x="21600" y="5463"/>
                </a:lnTo>
                <a:lnTo>
                  <a:pt x="16116" y="1"/>
                </a:lnTo>
                <a:lnTo>
                  <a:pt x="1077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273" name="Google Shape;273;p33"/>
          <p:cNvPicPr preferRelativeResize="0"/>
          <p:nvPr/>
        </p:nvPicPr>
        <p:blipFill rotWithShape="1">
          <a:blip r:embed="rId3">
            <a:alphaModFix/>
          </a:blip>
          <a:srcRect b="39325" l="0" r="23383" t="30461"/>
          <a:stretch/>
        </p:blipFill>
        <p:spPr>
          <a:xfrm>
            <a:off x="5188632" y="4122582"/>
            <a:ext cx="7015790" cy="27383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74" name="Google Shape;27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673" y="5887042"/>
            <a:ext cx="489155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3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6" name="Google Shape;276;p33"/>
          <p:cNvSpPr txBox="1"/>
          <p:nvPr>
            <p:ph type="title"/>
          </p:nvPr>
        </p:nvSpPr>
        <p:spPr>
          <a:xfrm>
            <a:off x="892658" y="1430633"/>
            <a:ext cx="3227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7" name="Google Shape;277;p33"/>
          <p:cNvSpPr txBox="1"/>
          <p:nvPr>
            <p:ph idx="2" type="body"/>
          </p:nvPr>
        </p:nvSpPr>
        <p:spPr>
          <a:xfrm>
            <a:off x="892175" y="2389188"/>
            <a:ext cx="32274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278" name="Google Shape;278;p33"/>
          <p:cNvPicPr preferRelativeResize="0"/>
          <p:nvPr/>
        </p:nvPicPr>
        <p:blipFill/>
        <p:spPr>
          <a:xfrm>
            <a:off x="4834792" y="1186836"/>
            <a:ext cx="8112000" cy="505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79" name="Google Shape;279;p33"/>
          <p:cNvSpPr/>
          <p:nvPr>
            <p:ph idx="3" type="pic"/>
          </p:nvPr>
        </p:nvSpPr>
        <p:spPr>
          <a:xfrm>
            <a:off x="4933026" y="1278860"/>
            <a:ext cx="7915500" cy="44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0" name="Google Shape;280;p33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3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itle + TV 3" showMasterSp="0">
  <p:cSld name="White • Title + TV 3">
    <p:bg>
      <p:bgPr>
        <a:solidFill>
          <a:srgbClr val="212530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83" name="Google Shape;283;p34"/>
          <p:cNvPicPr preferRelativeResize="0"/>
          <p:nvPr/>
        </p:nvPicPr>
        <p:blipFill rotWithShape="1">
          <a:blip r:embed="rId2">
            <a:alphaModFix/>
          </a:blip>
          <a:srcRect b="54191" l="91" r="16449" t="0"/>
          <a:stretch/>
        </p:blipFill>
        <p:spPr>
          <a:xfrm rot="-2151319">
            <a:off x="4097509" y="2445932"/>
            <a:ext cx="11419702" cy="6267877"/>
          </a:xfrm>
          <a:custGeom>
            <a:rect b="b" l="l" r="r" t="t"/>
            <a:pathLst>
              <a:path extrusionOk="0" h="21600" w="21600">
                <a:moveTo>
                  <a:pt x="21600" y="0"/>
                </a:moveTo>
                <a:lnTo>
                  <a:pt x="1761" y="1"/>
                </a:lnTo>
                <a:lnTo>
                  <a:pt x="0" y="4440"/>
                </a:lnTo>
                <a:lnTo>
                  <a:pt x="13032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284" name="Google Shape;284;p34"/>
          <p:cNvPicPr preferRelativeResize="0"/>
          <p:nvPr/>
        </p:nvPicPr>
        <p:blipFill rotWithShape="1">
          <a:blip r:embed="rId3">
            <a:alphaModFix/>
          </a:blip>
          <a:srcRect b="4043" l="0" r="64478" t="1492"/>
          <a:stretch/>
        </p:blipFill>
        <p:spPr>
          <a:xfrm>
            <a:off x="10576546" y="-871931"/>
            <a:ext cx="1806572" cy="47554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85" name="Google Shape;28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673" y="5887042"/>
            <a:ext cx="489155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4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7" name="Google Shape;287;p34"/>
          <p:cNvSpPr txBox="1"/>
          <p:nvPr>
            <p:ph type="title"/>
          </p:nvPr>
        </p:nvSpPr>
        <p:spPr>
          <a:xfrm>
            <a:off x="892658" y="1430633"/>
            <a:ext cx="3227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8" name="Google Shape;288;p34"/>
          <p:cNvSpPr txBox="1"/>
          <p:nvPr>
            <p:ph idx="2" type="body"/>
          </p:nvPr>
        </p:nvSpPr>
        <p:spPr>
          <a:xfrm>
            <a:off x="892175" y="2389188"/>
            <a:ext cx="32274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289" name="Google Shape;289;p34"/>
          <p:cNvPicPr preferRelativeResize="0"/>
          <p:nvPr/>
        </p:nvPicPr>
        <p:blipFill/>
        <p:spPr>
          <a:xfrm>
            <a:off x="4834792" y="1186836"/>
            <a:ext cx="8112000" cy="505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90" name="Google Shape;290;p34"/>
          <p:cNvSpPr/>
          <p:nvPr>
            <p:ph idx="3" type="pic"/>
          </p:nvPr>
        </p:nvSpPr>
        <p:spPr>
          <a:xfrm>
            <a:off x="4933026" y="1278860"/>
            <a:ext cx="7915500" cy="44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1" name="Google Shape;291;p34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4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 •  1" showMasterSp="0">
  <p:cSld name="Cover  •  1">
    <p:bg>
      <p:bgPr>
        <a:solidFill>
          <a:srgbClr val="212530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94" name="Google Shape;29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226666">
            <a:off x="3757260" y="-8033763"/>
            <a:ext cx="13712279" cy="137122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95" name="Google Shape;29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35639" y="449170"/>
            <a:ext cx="1904772" cy="3377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96" name="Google Shape;296;p35"/>
          <p:cNvPicPr preferRelativeResize="0"/>
          <p:nvPr/>
        </p:nvPicPr>
        <p:blipFill rotWithShape="1">
          <a:blip r:embed="rId4">
            <a:alphaModFix/>
          </a:blip>
          <a:srcRect b="0" l="17681" r="0" t="21321"/>
          <a:stretch/>
        </p:blipFill>
        <p:spPr>
          <a:xfrm rot="10800000">
            <a:off x="6480216" y="1463958"/>
            <a:ext cx="5697224" cy="5390032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5"/>
          <p:cNvSpPr/>
          <p:nvPr/>
        </p:nvSpPr>
        <p:spPr>
          <a:xfrm>
            <a:off x="997982" y="4275990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5"/>
          <p:cNvSpPr txBox="1"/>
          <p:nvPr>
            <p:ph idx="1" type="body"/>
          </p:nvPr>
        </p:nvSpPr>
        <p:spPr>
          <a:xfrm>
            <a:off x="892105" y="2032675"/>
            <a:ext cx="72507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9" name="Google Shape;299;p35"/>
          <p:cNvSpPr txBox="1"/>
          <p:nvPr>
            <p:ph idx="2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0" name="Google Shape;300;p35"/>
          <p:cNvSpPr txBox="1"/>
          <p:nvPr>
            <p:ph idx="3" type="body"/>
          </p:nvPr>
        </p:nvSpPr>
        <p:spPr>
          <a:xfrm>
            <a:off x="892105" y="4659505"/>
            <a:ext cx="29676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1" name="Google Shape;301;p35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 •  2" showMasterSp="0">
  <p:cSld name="Cover  •  2">
    <p:bg>
      <p:bgPr>
        <a:solidFill>
          <a:srgbClr val="212530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03" name="Google Shape;303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348502">
            <a:off x="3138178" y="-7976671"/>
            <a:ext cx="13712283" cy="137122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04" name="Google Shape;304;p36"/>
          <p:cNvPicPr preferRelativeResize="0"/>
          <p:nvPr/>
        </p:nvPicPr>
        <p:blipFill rotWithShape="1">
          <a:blip r:embed="rId3">
            <a:alphaModFix/>
          </a:blip>
          <a:srcRect b="0" l="17681" r="0" t="21321"/>
          <a:stretch/>
        </p:blipFill>
        <p:spPr>
          <a:xfrm rot="10800000">
            <a:off x="6480216" y="1463958"/>
            <a:ext cx="5697224" cy="5390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05" name="Google Shape;30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35639" y="449170"/>
            <a:ext cx="1904772" cy="33777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6"/>
          <p:cNvSpPr txBox="1"/>
          <p:nvPr>
            <p:ph idx="1" type="body"/>
          </p:nvPr>
        </p:nvSpPr>
        <p:spPr>
          <a:xfrm>
            <a:off x="892105" y="2032675"/>
            <a:ext cx="72507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7" name="Google Shape;307;p36"/>
          <p:cNvSpPr txBox="1"/>
          <p:nvPr>
            <p:ph idx="2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8" name="Google Shape;308;p36"/>
          <p:cNvSpPr txBox="1"/>
          <p:nvPr>
            <p:ph idx="3" type="body"/>
          </p:nvPr>
        </p:nvSpPr>
        <p:spPr>
          <a:xfrm>
            <a:off x="892105" y="4659505"/>
            <a:ext cx="29676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9" name="Google Shape;309;p36"/>
          <p:cNvSpPr/>
          <p:nvPr/>
        </p:nvSpPr>
        <p:spPr>
          <a:xfrm>
            <a:off x="997982" y="4275990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6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ver  •  2" showMasterSp="0">
  <p:cSld name="1_Cover  •  2">
    <p:bg>
      <p:bgPr>
        <a:solidFill>
          <a:srgbClr val="212530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12" name="Google Shape;312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429416">
            <a:off x="3644026" y="2503932"/>
            <a:ext cx="12894003" cy="12894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13" name="Google Shape;313;p37"/>
          <p:cNvPicPr preferRelativeResize="0"/>
          <p:nvPr/>
        </p:nvPicPr>
        <p:blipFill rotWithShape="1">
          <a:blip r:embed="rId3">
            <a:alphaModFix/>
          </a:blip>
          <a:srcRect b="0" l="17681" r="0" t="21321"/>
          <a:stretch/>
        </p:blipFill>
        <p:spPr>
          <a:xfrm rot="10800000">
            <a:off x="6494776" y="-2151297"/>
            <a:ext cx="5697224" cy="5390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14" name="Google Shape;31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35639" y="449170"/>
            <a:ext cx="1904772" cy="33777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7"/>
          <p:cNvSpPr txBox="1"/>
          <p:nvPr>
            <p:ph idx="1" type="body"/>
          </p:nvPr>
        </p:nvSpPr>
        <p:spPr>
          <a:xfrm>
            <a:off x="892105" y="2032675"/>
            <a:ext cx="72507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6" name="Google Shape;316;p37"/>
          <p:cNvSpPr txBox="1"/>
          <p:nvPr>
            <p:ph idx="2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7" name="Google Shape;317;p37"/>
          <p:cNvSpPr txBox="1"/>
          <p:nvPr>
            <p:ph idx="3" type="body"/>
          </p:nvPr>
        </p:nvSpPr>
        <p:spPr>
          <a:xfrm>
            <a:off x="892105" y="4659505"/>
            <a:ext cx="29676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8" name="Google Shape;318;p37"/>
          <p:cNvSpPr/>
          <p:nvPr/>
        </p:nvSpPr>
        <p:spPr>
          <a:xfrm>
            <a:off x="997982" y="4275990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37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Cover  •  2" showMasterSp="0">
  <p:cSld name="2_Cover  •  2">
    <p:bg>
      <p:bgPr>
        <a:solidFill>
          <a:srgbClr val="212530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21" name="Google Shape;321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429417">
            <a:off x="-7369880" y="-4778437"/>
            <a:ext cx="13457105" cy="134571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22" name="Google Shape;322;p38"/>
          <p:cNvPicPr preferRelativeResize="0"/>
          <p:nvPr/>
        </p:nvPicPr>
        <p:blipFill rotWithShape="1">
          <a:blip r:embed="rId3">
            <a:alphaModFix/>
          </a:blip>
          <a:srcRect b="41249" l="15353" r="15360" t="14920"/>
          <a:stretch/>
        </p:blipFill>
        <p:spPr>
          <a:xfrm rot="10800000">
            <a:off x="2629325" y="1865"/>
            <a:ext cx="4746463" cy="30027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23" name="Google Shape;32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35639" y="449170"/>
            <a:ext cx="1904772" cy="33777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8"/>
          <p:cNvSpPr txBox="1"/>
          <p:nvPr>
            <p:ph idx="1" type="body"/>
          </p:nvPr>
        </p:nvSpPr>
        <p:spPr>
          <a:xfrm>
            <a:off x="892105" y="2032675"/>
            <a:ext cx="72507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5" name="Google Shape;325;p38"/>
          <p:cNvSpPr txBox="1"/>
          <p:nvPr>
            <p:ph idx="2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6" name="Google Shape;326;p38"/>
          <p:cNvSpPr txBox="1"/>
          <p:nvPr>
            <p:ph idx="3" type="body"/>
          </p:nvPr>
        </p:nvSpPr>
        <p:spPr>
          <a:xfrm>
            <a:off x="892105" y="4659505"/>
            <a:ext cx="29676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7" name="Google Shape;327;p38"/>
          <p:cNvSpPr/>
          <p:nvPr/>
        </p:nvSpPr>
        <p:spPr>
          <a:xfrm>
            <a:off x="997982" y="4275990"/>
            <a:ext cx="914400" cy="1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8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genda • 1" showMasterSp="0">
  <p:cSld name="Agenda • 1 2">
    <p:bg>
      <p:bgPr>
        <a:solidFill>
          <a:srgbClr val="212530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30" name="Google Shape;330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8855124">
            <a:off x="10112493" y="347020"/>
            <a:ext cx="13457102" cy="134571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31" name="Google Shape;331;p39"/>
          <p:cNvPicPr preferRelativeResize="0"/>
          <p:nvPr/>
        </p:nvPicPr>
        <p:blipFill rotWithShape="1">
          <a:blip r:embed="rId3">
            <a:alphaModFix/>
          </a:blip>
          <a:srcRect b="47050" l="0" r="24522" t="0"/>
          <a:stretch/>
        </p:blipFill>
        <p:spPr>
          <a:xfrm>
            <a:off x="7640253" y="3316227"/>
            <a:ext cx="5170921" cy="3627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32" name="Google Shape;332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673" y="5887042"/>
            <a:ext cx="489155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9"/>
          <p:cNvSpPr txBox="1"/>
          <p:nvPr/>
        </p:nvSpPr>
        <p:spPr>
          <a:xfrm>
            <a:off x="967162" y="1530614"/>
            <a:ext cx="2110800" cy="7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r>
              <a:rPr b="1" i="0" lang="en-US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Agenda</a:t>
            </a:r>
            <a:endParaRPr/>
          </a:p>
        </p:txBody>
      </p:sp>
      <p:sp>
        <p:nvSpPr>
          <p:cNvPr id="334" name="Google Shape;334;p39"/>
          <p:cNvSpPr txBox="1"/>
          <p:nvPr>
            <p:ph idx="1" type="body"/>
          </p:nvPr>
        </p:nvSpPr>
        <p:spPr>
          <a:xfrm>
            <a:off x="3716916" y="1147559"/>
            <a:ext cx="5563500" cy="505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35" name="Google Shape;335;p39"/>
          <p:cNvSpPr txBox="1"/>
          <p:nvPr>
            <p:ph idx="2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36" name="Google Shape;336;p39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9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genda • 2" showMasterSp="0">
  <p:cSld name="Agenda • 2">
    <p:bg>
      <p:bgPr>
        <a:solidFill>
          <a:srgbClr val="212530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39" name="Google Shape;339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869360" y="92873"/>
            <a:ext cx="6848858" cy="68488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40" name="Google Shape;34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7673" y="5887042"/>
            <a:ext cx="489155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0"/>
          <p:cNvSpPr txBox="1"/>
          <p:nvPr/>
        </p:nvSpPr>
        <p:spPr>
          <a:xfrm>
            <a:off x="868586" y="1530614"/>
            <a:ext cx="2110800" cy="7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r>
              <a:rPr b="1" i="0" lang="en-US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Agenda</a:t>
            </a:r>
            <a:endParaRPr/>
          </a:p>
        </p:txBody>
      </p:sp>
      <p:sp>
        <p:nvSpPr>
          <p:cNvPr id="342" name="Google Shape;342;p40"/>
          <p:cNvSpPr txBox="1"/>
          <p:nvPr>
            <p:ph idx="1" type="body"/>
          </p:nvPr>
        </p:nvSpPr>
        <p:spPr>
          <a:xfrm>
            <a:off x="3716916" y="1147559"/>
            <a:ext cx="5563500" cy="505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43" name="Google Shape;343;p40"/>
          <p:cNvSpPr txBox="1"/>
          <p:nvPr>
            <p:ph idx="2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44" name="Google Shape;344;p40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40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genda • 1" showMasterSp="0">
  <p:cSld name="Agenda • 1">
    <p:bg>
      <p:bgPr>
        <a:solidFill>
          <a:srgbClr val="212530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8" name="Google Shape;2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8855124">
            <a:off x="10112493" y="347020"/>
            <a:ext cx="13457102" cy="134571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9" name="Google Shape;29;p5"/>
          <p:cNvPicPr preferRelativeResize="0"/>
          <p:nvPr/>
        </p:nvPicPr>
        <p:blipFill rotWithShape="1">
          <a:blip r:embed="rId3">
            <a:alphaModFix/>
          </a:blip>
          <a:srcRect b="47050" l="0" r="24522" t="0"/>
          <a:stretch/>
        </p:blipFill>
        <p:spPr>
          <a:xfrm>
            <a:off x="7640253" y="3316227"/>
            <a:ext cx="5170921" cy="36274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31" name="Google Shape;3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673" y="5887042"/>
            <a:ext cx="489155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/>
        </p:nvSpPr>
        <p:spPr>
          <a:xfrm>
            <a:off x="967162" y="3147969"/>
            <a:ext cx="2110800" cy="7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r>
              <a:rPr b="1" i="0" lang="en-US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Agenda</a:t>
            </a:r>
            <a:endParaRPr/>
          </a:p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3716916" y="1147559"/>
            <a:ext cx="5563500" cy="505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genda • 3" showMasterSp="0">
  <p:cSld name="Agenda • 3">
    <p:bg>
      <p:bgPr>
        <a:solidFill>
          <a:srgbClr val="212530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1"/>
          <p:cNvSpPr/>
          <p:nvPr/>
        </p:nvSpPr>
        <p:spPr>
          <a:xfrm rot="-3183653">
            <a:off x="-11529285" y="-7709928"/>
            <a:ext cx="15345791" cy="15164291"/>
          </a:xfrm>
          <a:prstGeom prst="ellipse">
            <a:avLst/>
          </a:prstGeom>
          <a:gradFill>
            <a:gsLst>
              <a:gs pos="0">
                <a:srgbClr val="565599">
                  <a:alpha val="89803"/>
                </a:srgbClr>
              </a:gs>
              <a:gs pos="39379">
                <a:srgbClr val="A34A7C">
                  <a:alpha val="89803"/>
                </a:srgbClr>
              </a:gs>
              <a:gs pos="98130">
                <a:srgbClr val="F03F60">
                  <a:alpha val="89803"/>
                </a:srgbClr>
              </a:gs>
              <a:gs pos="100000">
                <a:srgbClr val="F03F60">
                  <a:alpha val="89803"/>
                </a:srgbClr>
              </a:gs>
            </a:gsLst>
            <a:path path="circle">
              <a:fillToRect r="100%" t="100%"/>
            </a:path>
            <a:tileRect b="-100%" l="-100%"/>
          </a:gra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348" name="Google Shape;348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7673" y="5887042"/>
            <a:ext cx="489155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1"/>
          <p:cNvSpPr txBox="1"/>
          <p:nvPr/>
        </p:nvSpPr>
        <p:spPr>
          <a:xfrm>
            <a:off x="967162" y="1530614"/>
            <a:ext cx="2110800" cy="7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Agenda</a:t>
            </a:r>
            <a:endParaRPr/>
          </a:p>
        </p:txBody>
      </p:sp>
      <p:sp>
        <p:nvSpPr>
          <p:cNvPr id="350" name="Google Shape;350;p41"/>
          <p:cNvSpPr txBox="1"/>
          <p:nvPr>
            <p:ph idx="1" type="body"/>
          </p:nvPr>
        </p:nvSpPr>
        <p:spPr>
          <a:xfrm>
            <a:off x="3716916" y="1704465"/>
            <a:ext cx="5563500" cy="41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1" name="Google Shape;351;p41"/>
          <p:cNvSpPr txBox="1"/>
          <p:nvPr>
            <p:ph idx="2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2" name="Google Shape;352;p41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41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Blank" showMasterSp="0">
  <p:cSld name="Black • Blank">
    <p:bg>
      <p:bgPr>
        <a:solidFill>
          <a:srgbClr val="212530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2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356" name="Google Shape;356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2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42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Side title" showMasterSp="0">
  <p:cSld name="Black • Side title">
    <p:bg>
      <p:bgPr>
        <a:solidFill>
          <a:srgbClr val="212530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3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1" name="Google Shape;361;p43"/>
          <p:cNvSpPr txBox="1"/>
          <p:nvPr>
            <p:ph type="title"/>
          </p:nvPr>
        </p:nvSpPr>
        <p:spPr>
          <a:xfrm>
            <a:off x="892658" y="1430633"/>
            <a:ext cx="3050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2" name="Google Shape;362;p43"/>
          <p:cNvSpPr txBox="1"/>
          <p:nvPr>
            <p:ph idx="2" type="body"/>
          </p:nvPr>
        </p:nvSpPr>
        <p:spPr>
          <a:xfrm>
            <a:off x="4316360" y="1730476"/>
            <a:ext cx="7158000" cy="43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363" name="Google Shape;363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3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3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Quote" showMasterSp="0">
  <p:cSld name="Black • Quote">
    <p:bg>
      <p:bgPr>
        <a:solidFill>
          <a:srgbClr val="212530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4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Picture 6" id="368" name="Google Shape;368;p44"/>
          <p:cNvPicPr preferRelativeResize="0"/>
          <p:nvPr/>
        </p:nvPicPr>
        <p:blipFill/>
        <p:spPr>
          <a:xfrm>
            <a:off x="0" y="1433575"/>
            <a:ext cx="3651300" cy="238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descr="Picture 9" id="369" name="Google Shape;369;p44"/>
          <p:cNvPicPr preferRelativeResize="0"/>
          <p:nvPr/>
        </p:nvPicPr>
        <p:blipFill/>
        <p:spPr>
          <a:xfrm rot="10800000">
            <a:off x="8687524" y="3293172"/>
            <a:ext cx="3651300" cy="238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70" name="Google Shape;370;p44"/>
          <p:cNvSpPr txBox="1"/>
          <p:nvPr>
            <p:ph idx="2" type="body"/>
          </p:nvPr>
        </p:nvSpPr>
        <p:spPr>
          <a:xfrm>
            <a:off x="1001712" y="1987549"/>
            <a:ext cx="10314000" cy="33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371" name="Google Shape;371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4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4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Big number" showMasterSp="0">
  <p:cSld name="Black • Big number">
    <p:bg>
      <p:bgPr>
        <a:solidFill>
          <a:srgbClr val="212530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5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376" name="Google Shape;376;p45"/>
          <p:cNvPicPr preferRelativeResize="0"/>
          <p:nvPr/>
        </p:nvPicPr>
        <p:blipFill rotWithShape="1">
          <a:blip r:embed="rId2">
            <a:alphaModFix/>
          </a:blip>
          <a:srcRect b="0" l="23449" r="23449" t="0"/>
          <a:stretch/>
        </p:blipFill>
        <p:spPr>
          <a:xfrm>
            <a:off x="3032869" y="171602"/>
            <a:ext cx="6361480" cy="628203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5"/>
          <p:cNvSpPr txBox="1"/>
          <p:nvPr>
            <p:ph idx="2" type="body"/>
          </p:nvPr>
        </p:nvSpPr>
        <p:spPr>
          <a:xfrm>
            <a:off x="1001714" y="1987549"/>
            <a:ext cx="10209600" cy="149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78" name="Google Shape;378;p45"/>
          <p:cNvSpPr txBox="1"/>
          <p:nvPr>
            <p:ph idx="3" type="body"/>
          </p:nvPr>
        </p:nvSpPr>
        <p:spPr>
          <a:xfrm>
            <a:off x="1001714" y="3496267"/>
            <a:ext cx="102096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379" name="Google Shape;37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5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45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Top title" showMasterSp="0">
  <p:cSld name="Black • Top title">
    <p:bg>
      <p:bgPr>
        <a:solidFill>
          <a:srgbClr val="212530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6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4" name="Google Shape;384;p46"/>
          <p:cNvSpPr txBox="1"/>
          <p:nvPr>
            <p:ph type="title"/>
          </p:nvPr>
        </p:nvSpPr>
        <p:spPr>
          <a:xfrm>
            <a:off x="892658" y="1430633"/>
            <a:ext cx="3050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5" name="Google Shape;385;p46"/>
          <p:cNvSpPr txBox="1"/>
          <p:nvPr>
            <p:ph idx="2" type="body"/>
          </p:nvPr>
        </p:nvSpPr>
        <p:spPr>
          <a:xfrm>
            <a:off x="892659" y="2330244"/>
            <a:ext cx="10581900" cy="32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386" name="Google Shape;386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6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46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Top title + copy + visual" showMasterSp="0">
  <p:cSld name="Black • Top title + copy + visual">
    <p:bg>
      <p:bgPr>
        <a:solidFill>
          <a:srgbClr val="212530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7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91" name="Google Shape;391;p47"/>
          <p:cNvSpPr txBox="1"/>
          <p:nvPr>
            <p:ph type="title"/>
          </p:nvPr>
        </p:nvSpPr>
        <p:spPr>
          <a:xfrm>
            <a:off x="892658" y="1430633"/>
            <a:ext cx="3050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92" name="Google Shape;392;p47"/>
          <p:cNvSpPr txBox="1"/>
          <p:nvPr>
            <p:ph idx="2" type="body"/>
          </p:nvPr>
        </p:nvSpPr>
        <p:spPr>
          <a:xfrm>
            <a:off x="4326194" y="1430634"/>
            <a:ext cx="71484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393" name="Google Shape;393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7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7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Bottom title + copy + visual" showMasterSp="0">
  <p:cSld name="Black • Bottom title + copy + visual">
    <p:bg>
      <p:bgPr>
        <a:solidFill>
          <a:srgbClr val="212530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8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98" name="Google Shape;398;p48"/>
          <p:cNvSpPr txBox="1"/>
          <p:nvPr>
            <p:ph type="title"/>
          </p:nvPr>
        </p:nvSpPr>
        <p:spPr>
          <a:xfrm>
            <a:off x="892658" y="4910075"/>
            <a:ext cx="3050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99" name="Google Shape;399;p48"/>
          <p:cNvSpPr txBox="1"/>
          <p:nvPr>
            <p:ph idx="2" type="body"/>
          </p:nvPr>
        </p:nvSpPr>
        <p:spPr>
          <a:xfrm>
            <a:off x="4326192" y="4910077"/>
            <a:ext cx="7148400" cy="13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400" name="Google Shape;400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8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48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Top title + visual" showMasterSp="0">
  <p:cSld name="Black • Top title + visual">
    <p:bg>
      <p:bgPr>
        <a:solidFill>
          <a:srgbClr val="212530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9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05" name="Google Shape;405;p49"/>
          <p:cNvSpPr txBox="1"/>
          <p:nvPr>
            <p:ph type="title"/>
          </p:nvPr>
        </p:nvSpPr>
        <p:spPr>
          <a:xfrm>
            <a:off x="892658" y="1430633"/>
            <a:ext cx="3050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06" name="Google Shape;406;p49"/>
          <p:cNvSpPr txBox="1"/>
          <p:nvPr>
            <p:ph idx="2" type="body"/>
          </p:nvPr>
        </p:nvSpPr>
        <p:spPr>
          <a:xfrm>
            <a:off x="892175" y="2389188"/>
            <a:ext cx="30513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407" name="Google Shape;407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9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49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2 columns top" showMasterSp="0">
  <p:cSld name="Black • 2 columns top">
    <p:bg>
      <p:bgPr>
        <a:solidFill>
          <a:srgbClr val="212530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0"/>
          <p:cNvSpPr txBox="1"/>
          <p:nvPr>
            <p:ph idx="1" type="body"/>
          </p:nvPr>
        </p:nvSpPr>
        <p:spPr>
          <a:xfrm>
            <a:off x="892175" y="405646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12" name="Google Shape;412;p50"/>
          <p:cNvSpPr txBox="1"/>
          <p:nvPr>
            <p:ph type="title"/>
          </p:nvPr>
        </p:nvSpPr>
        <p:spPr>
          <a:xfrm>
            <a:off x="892658" y="1430633"/>
            <a:ext cx="6589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13" name="Google Shape;413;p50"/>
          <p:cNvSpPr txBox="1"/>
          <p:nvPr>
            <p:ph idx="2" type="body"/>
          </p:nvPr>
        </p:nvSpPr>
        <p:spPr>
          <a:xfrm>
            <a:off x="892175" y="3038168"/>
            <a:ext cx="38961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14" name="Google Shape;414;p50"/>
          <p:cNvSpPr txBox="1"/>
          <p:nvPr>
            <p:ph idx="3" type="body"/>
          </p:nvPr>
        </p:nvSpPr>
        <p:spPr>
          <a:xfrm>
            <a:off x="892175" y="2504644"/>
            <a:ext cx="3896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15" name="Google Shape;415;p50"/>
          <p:cNvSpPr txBox="1"/>
          <p:nvPr>
            <p:ph idx="4" type="body"/>
          </p:nvPr>
        </p:nvSpPr>
        <p:spPr>
          <a:xfrm>
            <a:off x="5950872" y="3038168"/>
            <a:ext cx="38961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16" name="Google Shape;416;p50"/>
          <p:cNvSpPr txBox="1"/>
          <p:nvPr>
            <p:ph idx="5" type="body"/>
          </p:nvPr>
        </p:nvSpPr>
        <p:spPr>
          <a:xfrm>
            <a:off x="5950872" y="2504644"/>
            <a:ext cx="3896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417" name="Google Shape;417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0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50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• 1" showMasterSp="0">
  <p:cSld name="Divider • 1">
    <p:bg>
      <p:bgPr>
        <a:solidFill>
          <a:srgbClr val="212530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7" name="Google Shape;37;p6"/>
          <p:cNvPicPr preferRelativeResize="0"/>
          <p:nvPr/>
        </p:nvPicPr>
        <p:blipFill rotWithShape="1">
          <a:blip r:embed="rId2">
            <a:alphaModFix/>
          </a:blip>
          <a:srcRect b="0" l="0" r="47545" t="52599"/>
          <a:stretch/>
        </p:blipFill>
        <p:spPr>
          <a:xfrm>
            <a:off x="5950304" y="-9570"/>
            <a:ext cx="6237810" cy="563655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/>
          <p:nvPr/>
        </p:nvSpPr>
        <p:spPr>
          <a:xfrm>
            <a:off x="997982" y="1662179"/>
            <a:ext cx="1009200" cy="432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39" name="Google Shape;3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 txBox="1"/>
          <p:nvPr>
            <p:ph idx="1" type="body"/>
          </p:nvPr>
        </p:nvSpPr>
        <p:spPr>
          <a:xfrm>
            <a:off x="892105" y="2032675"/>
            <a:ext cx="72507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2 columns side" showMasterSp="0">
  <p:cSld name="Black • 2 columns side">
    <p:bg>
      <p:bgPr>
        <a:solidFill>
          <a:srgbClr val="212530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1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22" name="Google Shape;422;p51"/>
          <p:cNvSpPr txBox="1"/>
          <p:nvPr>
            <p:ph type="title"/>
          </p:nvPr>
        </p:nvSpPr>
        <p:spPr>
          <a:xfrm>
            <a:off x="892658" y="1430633"/>
            <a:ext cx="30795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23" name="Google Shape;423;p51"/>
          <p:cNvSpPr txBox="1"/>
          <p:nvPr>
            <p:ph idx="2" type="body"/>
          </p:nvPr>
        </p:nvSpPr>
        <p:spPr>
          <a:xfrm>
            <a:off x="4530111" y="2137205"/>
            <a:ext cx="6344400" cy="15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24" name="Google Shape;424;p51"/>
          <p:cNvSpPr txBox="1"/>
          <p:nvPr>
            <p:ph idx="3" type="body"/>
          </p:nvPr>
        </p:nvSpPr>
        <p:spPr>
          <a:xfrm>
            <a:off x="4530111" y="1603681"/>
            <a:ext cx="634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25" name="Google Shape;425;p51"/>
          <p:cNvSpPr txBox="1"/>
          <p:nvPr>
            <p:ph idx="4" type="body"/>
          </p:nvPr>
        </p:nvSpPr>
        <p:spPr>
          <a:xfrm>
            <a:off x="4530111" y="4712899"/>
            <a:ext cx="6344400" cy="15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26" name="Google Shape;426;p51"/>
          <p:cNvSpPr txBox="1"/>
          <p:nvPr>
            <p:ph idx="5" type="body"/>
          </p:nvPr>
        </p:nvSpPr>
        <p:spPr>
          <a:xfrm>
            <a:off x="4530111" y="4179377"/>
            <a:ext cx="634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27" name="Google Shape;427;p51"/>
          <p:cNvSpPr txBox="1"/>
          <p:nvPr>
            <p:ph idx="6" type="body"/>
          </p:nvPr>
        </p:nvSpPr>
        <p:spPr>
          <a:xfrm>
            <a:off x="892658" y="2376154"/>
            <a:ext cx="3079500" cy="32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428" name="Google Shape;428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1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51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3 columns top" showMasterSp="0">
  <p:cSld name="Black • 3 columns top">
    <p:bg>
      <p:bgPr>
        <a:solidFill>
          <a:srgbClr val="212530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2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33" name="Google Shape;433;p52"/>
          <p:cNvSpPr txBox="1"/>
          <p:nvPr>
            <p:ph type="title"/>
          </p:nvPr>
        </p:nvSpPr>
        <p:spPr>
          <a:xfrm>
            <a:off x="892658" y="1430633"/>
            <a:ext cx="6589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34" name="Google Shape;434;p52"/>
          <p:cNvSpPr txBox="1"/>
          <p:nvPr>
            <p:ph idx="2" type="body"/>
          </p:nvPr>
        </p:nvSpPr>
        <p:spPr>
          <a:xfrm>
            <a:off x="892175" y="3038168"/>
            <a:ext cx="32865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35" name="Google Shape;435;p52"/>
          <p:cNvSpPr txBox="1"/>
          <p:nvPr>
            <p:ph idx="3" type="body"/>
          </p:nvPr>
        </p:nvSpPr>
        <p:spPr>
          <a:xfrm>
            <a:off x="892175" y="2504644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36" name="Google Shape;436;p52"/>
          <p:cNvSpPr txBox="1"/>
          <p:nvPr>
            <p:ph idx="4" type="body"/>
          </p:nvPr>
        </p:nvSpPr>
        <p:spPr>
          <a:xfrm>
            <a:off x="4653014" y="3038168"/>
            <a:ext cx="32865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37" name="Google Shape;437;p52"/>
          <p:cNvSpPr txBox="1"/>
          <p:nvPr>
            <p:ph idx="5" type="body"/>
          </p:nvPr>
        </p:nvSpPr>
        <p:spPr>
          <a:xfrm>
            <a:off x="4653014" y="2504644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38" name="Google Shape;438;p52"/>
          <p:cNvSpPr txBox="1"/>
          <p:nvPr>
            <p:ph idx="6" type="body"/>
          </p:nvPr>
        </p:nvSpPr>
        <p:spPr>
          <a:xfrm>
            <a:off x="8413853" y="3038168"/>
            <a:ext cx="32865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39" name="Google Shape;439;p52"/>
          <p:cNvSpPr txBox="1"/>
          <p:nvPr>
            <p:ph idx="7" type="body"/>
          </p:nvPr>
        </p:nvSpPr>
        <p:spPr>
          <a:xfrm>
            <a:off x="8413853" y="2504644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440" name="Google Shape;440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2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52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3 columns top + icons" showMasterSp="0">
  <p:cSld name="Black • 3 columns top + icons">
    <p:bg>
      <p:bgPr>
        <a:solidFill>
          <a:srgbClr val="212530"/>
        </a:solid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3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45" name="Google Shape;445;p53"/>
          <p:cNvSpPr txBox="1"/>
          <p:nvPr>
            <p:ph type="title"/>
          </p:nvPr>
        </p:nvSpPr>
        <p:spPr>
          <a:xfrm>
            <a:off x="892658" y="1430633"/>
            <a:ext cx="6589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46" name="Google Shape;446;p53"/>
          <p:cNvSpPr txBox="1"/>
          <p:nvPr>
            <p:ph idx="2" type="body"/>
          </p:nvPr>
        </p:nvSpPr>
        <p:spPr>
          <a:xfrm>
            <a:off x="892175" y="4109884"/>
            <a:ext cx="3286500" cy="15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47" name="Google Shape;447;p53"/>
          <p:cNvSpPr txBox="1"/>
          <p:nvPr>
            <p:ph idx="3" type="body"/>
          </p:nvPr>
        </p:nvSpPr>
        <p:spPr>
          <a:xfrm>
            <a:off x="892175" y="3576361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48" name="Google Shape;448;p53"/>
          <p:cNvSpPr txBox="1"/>
          <p:nvPr>
            <p:ph idx="4" type="body"/>
          </p:nvPr>
        </p:nvSpPr>
        <p:spPr>
          <a:xfrm>
            <a:off x="4653014" y="4109884"/>
            <a:ext cx="3286500" cy="15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49" name="Google Shape;449;p53"/>
          <p:cNvSpPr txBox="1"/>
          <p:nvPr>
            <p:ph idx="5" type="body"/>
          </p:nvPr>
        </p:nvSpPr>
        <p:spPr>
          <a:xfrm>
            <a:off x="4653014" y="3576361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0" name="Google Shape;450;p53"/>
          <p:cNvSpPr txBox="1"/>
          <p:nvPr>
            <p:ph idx="6" type="body"/>
          </p:nvPr>
        </p:nvSpPr>
        <p:spPr>
          <a:xfrm>
            <a:off x="8413853" y="4109884"/>
            <a:ext cx="3286500" cy="15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1" name="Google Shape;451;p53"/>
          <p:cNvSpPr txBox="1"/>
          <p:nvPr>
            <p:ph idx="7" type="body"/>
          </p:nvPr>
        </p:nvSpPr>
        <p:spPr>
          <a:xfrm>
            <a:off x="8413853" y="3576361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452" name="Google Shape;452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53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53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3 columns side" showMasterSp="0">
  <p:cSld name="Black • 3 columns side">
    <p:bg>
      <p:bgPr>
        <a:solidFill>
          <a:srgbClr val="212530"/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4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7" name="Google Shape;457;p54"/>
          <p:cNvSpPr txBox="1"/>
          <p:nvPr>
            <p:ph type="title"/>
          </p:nvPr>
        </p:nvSpPr>
        <p:spPr>
          <a:xfrm>
            <a:off x="892658" y="1430633"/>
            <a:ext cx="30795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8" name="Google Shape;458;p54"/>
          <p:cNvSpPr txBox="1"/>
          <p:nvPr>
            <p:ph idx="2" type="body"/>
          </p:nvPr>
        </p:nvSpPr>
        <p:spPr>
          <a:xfrm>
            <a:off x="4530111" y="908172"/>
            <a:ext cx="63444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9" name="Google Shape;459;p54"/>
          <p:cNvSpPr txBox="1"/>
          <p:nvPr>
            <p:ph idx="3" type="body"/>
          </p:nvPr>
        </p:nvSpPr>
        <p:spPr>
          <a:xfrm>
            <a:off x="4530111" y="374650"/>
            <a:ext cx="634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60" name="Google Shape;460;p54"/>
          <p:cNvSpPr txBox="1"/>
          <p:nvPr>
            <p:ph idx="4" type="body"/>
          </p:nvPr>
        </p:nvSpPr>
        <p:spPr>
          <a:xfrm>
            <a:off x="892658" y="2376154"/>
            <a:ext cx="3079500" cy="32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61" name="Google Shape;461;p54"/>
          <p:cNvSpPr txBox="1"/>
          <p:nvPr>
            <p:ph idx="5" type="body"/>
          </p:nvPr>
        </p:nvSpPr>
        <p:spPr>
          <a:xfrm>
            <a:off x="4530111" y="2906427"/>
            <a:ext cx="63444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62" name="Google Shape;462;p54"/>
          <p:cNvSpPr txBox="1"/>
          <p:nvPr>
            <p:ph idx="6" type="body"/>
          </p:nvPr>
        </p:nvSpPr>
        <p:spPr>
          <a:xfrm>
            <a:off x="4530111" y="2372903"/>
            <a:ext cx="634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63" name="Google Shape;463;p54"/>
          <p:cNvSpPr txBox="1"/>
          <p:nvPr>
            <p:ph idx="7" type="body"/>
          </p:nvPr>
        </p:nvSpPr>
        <p:spPr>
          <a:xfrm>
            <a:off x="4530111" y="4926955"/>
            <a:ext cx="63444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64" name="Google Shape;464;p54"/>
          <p:cNvSpPr txBox="1"/>
          <p:nvPr>
            <p:ph idx="8" type="body"/>
          </p:nvPr>
        </p:nvSpPr>
        <p:spPr>
          <a:xfrm>
            <a:off x="4530111" y="4393432"/>
            <a:ext cx="634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465" name="Google Shape;465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4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54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4 columns top" showMasterSp="0">
  <p:cSld name="Black • 4 columns top">
    <p:bg>
      <p:bgPr>
        <a:solidFill>
          <a:srgbClr val="212530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5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70" name="Google Shape;470;p55"/>
          <p:cNvSpPr txBox="1"/>
          <p:nvPr>
            <p:ph type="title"/>
          </p:nvPr>
        </p:nvSpPr>
        <p:spPr>
          <a:xfrm>
            <a:off x="892658" y="1430633"/>
            <a:ext cx="6589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71" name="Google Shape;471;p55"/>
          <p:cNvSpPr txBox="1"/>
          <p:nvPr>
            <p:ph idx="2" type="body"/>
          </p:nvPr>
        </p:nvSpPr>
        <p:spPr>
          <a:xfrm>
            <a:off x="892660" y="3038168"/>
            <a:ext cx="48984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72" name="Google Shape;472;p55"/>
          <p:cNvSpPr txBox="1"/>
          <p:nvPr>
            <p:ph idx="3" type="body"/>
          </p:nvPr>
        </p:nvSpPr>
        <p:spPr>
          <a:xfrm>
            <a:off x="892660" y="2504644"/>
            <a:ext cx="4898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73" name="Google Shape;473;p55"/>
          <p:cNvSpPr txBox="1"/>
          <p:nvPr>
            <p:ph idx="4" type="body"/>
          </p:nvPr>
        </p:nvSpPr>
        <p:spPr>
          <a:xfrm>
            <a:off x="892660" y="4930878"/>
            <a:ext cx="48984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74" name="Google Shape;474;p55"/>
          <p:cNvSpPr txBox="1"/>
          <p:nvPr>
            <p:ph idx="5" type="body"/>
          </p:nvPr>
        </p:nvSpPr>
        <p:spPr>
          <a:xfrm>
            <a:off x="892660" y="4397354"/>
            <a:ext cx="4898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75" name="Google Shape;475;p55"/>
          <p:cNvSpPr txBox="1"/>
          <p:nvPr>
            <p:ph idx="6" type="body"/>
          </p:nvPr>
        </p:nvSpPr>
        <p:spPr>
          <a:xfrm>
            <a:off x="6420465" y="3038168"/>
            <a:ext cx="49062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76" name="Google Shape;476;p55"/>
          <p:cNvSpPr txBox="1"/>
          <p:nvPr>
            <p:ph idx="7" type="body"/>
          </p:nvPr>
        </p:nvSpPr>
        <p:spPr>
          <a:xfrm>
            <a:off x="6420465" y="2504644"/>
            <a:ext cx="4906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77" name="Google Shape;477;p55"/>
          <p:cNvSpPr txBox="1"/>
          <p:nvPr>
            <p:ph idx="8" type="body"/>
          </p:nvPr>
        </p:nvSpPr>
        <p:spPr>
          <a:xfrm>
            <a:off x="6420465" y="4930878"/>
            <a:ext cx="49062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78" name="Google Shape;478;p55"/>
          <p:cNvSpPr txBox="1"/>
          <p:nvPr>
            <p:ph idx="9" type="body"/>
          </p:nvPr>
        </p:nvSpPr>
        <p:spPr>
          <a:xfrm>
            <a:off x="6420465" y="4397354"/>
            <a:ext cx="4906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479" name="Google Shape;479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55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55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4 columns top + icons" showMasterSp="0">
  <p:cSld name="Black • 4 columns top + icons">
    <p:bg>
      <p:bgPr>
        <a:solidFill>
          <a:srgbClr val="212530"/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6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4" name="Google Shape;484;p56"/>
          <p:cNvSpPr txBox="1"/>
          <p:nvPr>
            <p:ph type="title"/>
          </p:nvPr>
        </p:nvSpPr>
        <p:spPr>
          <a:xfrm>
            <a:off x="892658" y="1430633"/>
            <a:ext cx="6589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5" name="Google Shape;485;p56"/>
          <p:cNvSpPr txBox="1"/>
          <p:nvPr>
            <p:ph idx="2" type="body"/>
          </p:nvPr>
        </p:nvSpPr>
        <p:spPr>
          <a:xfrm>
            <a:off x="2504397" y="3038168"/>
            <a:ext cx="32865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6" name="Google Shape;486;p56"/>
          <p:cNvSpPr txBox="1"/>
          <p:nvPr>
            <p:ph idx="3" type="body"/>
          </p:nvPr>
        </p:nvSpPr>
        <p:spPr>
          <a:xfrm>
            <a:off x="2504397" y="2504644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7" name="Google Shape;487;p56"/>
          <p:cNvSpPr txBox="1"/>
          <p:nvPr>
            <p:ph idx="4" type="body"/>
          </p:nvPr>
        </p:nvSpPr>
        <p:spPr>
          <a:xfrm>
            <a:off x="2504397" y="4930878"/>
            <a:ext cx="32865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8" name="Google Shape;488;p56"/>
          <p:cNvSpPr txBox="1"/>
          <p:nvPr>
            <p:ph idx="5" type="body"/>
          </p:nvPr>
        </p:nvSpPr>
        <p:spPr>
          <a:xfrm>
            <a:off x="2504397" y="4397354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9" name="Google Shape;489;p56"/>
          <p:cNvSpPr txBox="1"/>
          <p:nvPr>
            <p:ph idx="6" type="body"/>
          </p:nvPr>
        </p:nvSpPr>
        <p:spPr>
          <a:xfrm>
            <a:off x="7917056" y="3038168"/>
            <a:ext cx="32865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90" name="Google Shape;490;p56"/>
          <p:cNvSpPr txBox="1"/>
          <p:nvPr>
            <p:ph idx="7" type="body"/>
          </p:nvPr>
        </p:nvSpPr>
        <p:spPr>
          <a:xfrm>
            <a:off x="7917056" y="2504644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91" name="Google Shape;491;p56"/>
          <p:cNvSpPr txBox="1"/>
          <p:nvPr>
            <p:ph idx="8" type="body"/>
          </p:nvPr>
        </p:nvSpPr>
        <p:spPr>
          <a:xfrm>
            <a:off x="7917056" y="4930878"/>
            <a:ext cx="32865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92" name="Google Shape;492;p56"/>
          <p:cNvSpPr txBox="1"/>
          <p:nvPr>
            <p:ph idx="9" type="body"/>
          </p:nvPr>
        </p:nvSpPr>
        <p:spPr>
          <a:xfrm>
            <a:off x="7917056" y="4397354"/>
            <a:ext cx="328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493" name="Google Shape;493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56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56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6 columns top" showMasterSp="0">
  <p:cSld name="Black • 6 columns top">
    <p:bg>
      <p:bgPr>
        <a:solidFill>
          <a:srgbClr val="212530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7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98" name="Google Shape;498;p57"/>
          <p:cNvSpPr txBox="1"/>
          <p:nvPr>
            <p:ph type="title"/>
          </p:nvPr>
        </p:nvSpPr>
        <p:spPr>
          <a:xfrm>
            <a:off x="892658" y="1430633"/>
            <a:ext cx="6589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99" name="Google Shape;499;p57"/>
          <p:cNvSpPr txBox="1"/>
          <p:nvPr>
            <p:ph idx="2" type="body"/>
          </p:nvPr>
        </p:nvSpPr>
        <p:spPr>
          <a:xfrm>
            <a:off x="892660" y="3038168"/>
            <a:ext cx="301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00" name="Google Shape;500;p57"/>
          <p:cNvSpPr txBox="1"/>
          <p:nvPr>
            <p:ph idx="3" type="body"/>
          </p:nvPr>
        </p:nvSpPr>
        <p:spPr>
          <a:xfrm>
            <a:off x="892660" y="2504644"/>
            <a:ext cx="30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01" name="Google Shape;501;p57"/>
          <p:cNvSpPr txBox="1"/>
          <p:nvPr>
            <p:ph idx="4" type="body"/>
          </p:nvPr>
        </p:nvSpPr>
        <p:spPr>
          <a:xfrm>
            <a:off x="892660" y="4930878"/>
            <a:ext cx="301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02" name="Google Shape;502;p57"/>
          <p:cNvSpPr txBox="1"/>
          <p:nvPr>
            <p:ph idx="5" type="body"/>
          </p:nvPr>
        </p:nvSpPr>
        <p:spPr>
          <a:xfrm>
            <a:off x="892660" y="4397354"/>
            <a:ext cx="30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03" name="Google Shape;503;p57"/>
          <p:cNvSpPr txBox="1"/>
          <p:nvPr>
            <p:ph idx="6" type="body"/>
          </p:nvPr>
        </p:nvSpPr>
        <p:spPr>
          <a:xfrm>
            <a:off x="4471601" y="3038168"/>
            <a:ext cx="301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04" name="Google Shape;504;p57"/>
          <p:cNvSpPr txBox="1"/>
          <p:nvPr>
            <p:ph idx="7" type="body"/>
          </p:nvPr>
        </p:nvSpPr>
        <p:spPr>
          <a:xfrm>
            <a:off x="4471601" y="2504644"/>
            <a:ext cx="30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05" name="Google Shape;505;p57"/>
          <p:cNvSpPr txBox="1"/>
          <p:nvPr>
            <p:ph idx="8" type="body"/>
          </p:nvPr>
        </p:nvSpPr>
        <p:spPr>
          <a:xfrm>
            <a:off x="4471601" y="4930878"/>
            <a:ext cx="301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06" name="Google Shape;506;p57"/>
          <p:cNvSpPr txBox="1"/>
          <p:nvPr>
            <p:ph idx="9" type="body"/>
          </p:nvPr>
        </p:nvSpPr>
        <p:spPr>
          <a:xfrm>
            <a:off x="4471601" y="4397354"/>
            <a:ext cx="30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07" name="Google Shape;507;p57"/>
          <p:cNvSpPr txBox="1"/>
          <p:nvPr>
            <p:ph idx="13" type="body"/>
          </p:nvPr>
        </p:nvSpPr>
        <p:spPr>
          <a:xfrm>
            <a:off x="8050544" y="3038168"/>
            <a:ext cx="301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08" name="Google Shape;508;p57"/>
          <p:cNvSpPr txBox="1"/>
          <p:nvPr>
            <p:ph idx="14" type="body"/>
          </p:nvPr>
        </p:nvSpPr>
        <p:spPr>
          <a:xfrm>
            <a:off x="8050544" y="2504644"/>
            <a:ext cx="30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09" name="Google Shape;509;p57"/>
          <p:cNvSpPr txBox="1"/>
          <p:nvPr>
            <p:ph idx="15" type="body"/>
          </p:nvPr>
        </p:nvSpPr>
        <p:spPr>
          <a:xfrm>
            <a:off x="8050544" y="4930878"/>
            <a:ext cx="30108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10" name="Google Shape;510;p57"/>
          <p:cNvSpPr txBox="1"/>
          <p:nvPr>
            <p:ph idx="16" type="body"/>
          </p:nvPr>
        </p:nvSpPr>
        <p:spPr>
          <a:xfrm>
            <a:off x="8050544" y="4397354"/>
            <a:ext cx="301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511" name="Google Shape;511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57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57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Big photo" showMasterSp="0">
  <p:cSld name="Black • Big photo">
    <p:bg>
      <p:bgPr>
        <a:solidFill>
          <a:srgbClr val="212530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8"/>
          <p:cNvSpPr/>
          <p:nvPr>
            <p:ph idx="2" type="pic"/>
          </p:nvPr>
        </p:nvSpPr>
        <p:spPr>
          <a:xfrm>
            <a:off x="1007673" y="574623"/>
            <a:ext cx="10269900" cy="49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516" name="Google Shape;516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8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Photo grid" showMasterSp="0">
  <p:cSld name="Black • Photo grid">
    <p:bg>
      <p:bgPr>
        <a:solidFill>
          <a:srgbClr val="212530"/>
        </a:solid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9"/>
          <p:cNvSpPr/>
          <p:nvPr>
            <p:ph idx="2" type="pic"/>
          </p:nvPr>
        </p:nvSpPr>
        <p:spPr>
          <a:xfrm>
            <a:off x="1007673" y="574623"/>
            <a:ext cx="6111000" cy="3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0" name="Google Shape;520;p59"/>
          <p:cNvSpPr/>
          <p:nvPr>
            <p:ph idx="3" type="pic"/>
          </p:nvPr>
        </p:nvSpPr>
        <p:spPr>
          <a:xfrm>
            <a:off x="7439186" y="574623"/>
            <a:ext cx="3983100" cy="3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1" name="Google Shape;521;p59"/>
          <p:cNvSpPr/>
          <p:nvPr>
            <p:ph idx="4" type="pic"/>
          </p:nvPr>
        </p:nvSpPr>
        <p:spPr>
          <a:xfrm>
            <a:off x="2303415" y="4324027"/>
            <a:ext cx="2247300" cy="19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2" name="Google Shape;522;p59"/>
          <p:cNvSpPr/>
          <p:nvPr>
            <p:ph idx="5" type="pic"/>
          </p:nvPr>
        </p:nvSpPr>
        <p:spPr>
          <a:xfrm>
            <a:off x="7439186" y="4324027"/>
            <a:ext cx="3983100" cy="19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3" name="Google Shape;523;p59"/>
          <p:cNvSpPr/>
          <p:nvPr>
            <p:ph idx="6" type="pic"/>
          </p:nvPr>
        </p:nvSpPr>
        <p:spPr>
          <a:xfrm>
            <a:off x="4871301" y="4324027"/>
            <a:ext cx="2247300" cy="19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524" name="Google Shape;524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59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Photo + statement 2" showMasterSp="0">
  <p:cSld name="Black • Photo + statement 2">
    <p:bg>
      <p:bgPr>
        <a:solidFill>
          <a:srgbClr val="212530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0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528" name="Google Shape;528;p60"/>
          <p:cNvPicPr preferRelativeResize="0"/>
          <p:nvPr/>
        </p:nvPicPr>
        <p:blipFill rotWithShape="1">
          <a:blip r:embed="rId2">
            <a:alphaModFix/>
          </a:blip>
          <a:srcRect b="0" l="23449" r="23449" t="0"/>
          <a:stretch/>
        </p:blipFill>
        <p:spPr>
          <a:xfrm>
            <a:off x="2470206" y="-1991077"/>
            <a:ext cx="6361480" cy="6282026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60"/>
          <p:cNvSpPr/>
          <p:nvPr>
            <p:ph idx="2" type="pic"/>
          </p:nvPr>
        </p:nvSpPr>
        <p:spPr>
          <a:xfrm>
            <a:off x="3503579" y="400697"/>
            <a:ext cx="9449100" cy="6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30" name="Google Shape;530;p60"/>
          <p:cNvSpPr txBox="1"/>
          <p:nvPr>
            <p:ph idx="3" type="body"/>
          </p:nvPr>
        </p:nvSpPr>
        <p:spPr>
          <a:xfrm>
            <a:off x="896938" y="1590675"/>
            <a:ext cx="3655200" cy="36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531" name="Google Shape;53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60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60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 you • 1" showMasterSp="0">
  <p:cSld name="Thank you • 1">
    <p:bg>
      <p:bgPr>
        <a:solidFill>
          <a:srgbClr val="212530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3" name="Google Shape;43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4" name="Google Shape;44;p7"/>
          <p:cNvPicPr preferRelativeResize="0"/>
          <p:nvPr/>
        </p:nvPicPr>
        <p:blipFill rotWithShape="1">
          <a:blip r:embed="rId3">
            <a:alphaModFix/>
          </a:blip>
          <a:srcRect b="2326" l="0" r="54248" t="2326"/>
          <a:stretch/>
        </p:blipFill>
        <p:spPr>
          <a:xfrm>
            <a:off x="8919298" y="-1984"/>
            <a:ext cx="3292672" cy="68619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5" name="Google Shape;45;p7"/>
          <p:cNvPicPr preferRelativeResize="0"/>
          <p:nvPr/>
        </p:nvPicPr>
        <p:blipFill rotWithShape="1">
          <a:blip r:embed="rId4">
            <a:alphaModFix/>
          </a:blip>
          <a:srcRect b="32125" l="0" r="61119" t="2804"/>
          <a:stretch/>
        </p:blipFill>
        <p:spPr>
          <a:xfrm>
            <a:off x="7642345" y="-1393826"/>
            <a:ext cx="4595178" cy="693893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/>
          <p:nvPr/>
        </p:nvSpPr>
        <p:spPr>
          <a:xfrm>
            <a:off x="894735" y="1789471"/>
            <a:ext cx="6273000" cy="11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you.</a:t>
            </a:r>
            <a:endParaRPr/>
          </a:p>
        </p:txBody>
      </p:sp>
      <p:sp>
        <p:nvSpPr>
          <p:cNvPr id="47" name="Google Shape;47;p7"/>
          <p:cNvSpPr/>
          <p:nvPr/>
        </p:nvSpPr>
        <p:spPr>
          <a:xfrm>
            <a:off x="993578" y="3673219"/>
            <a:ext cx="1013700" cy="597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892660" y="3825773"/>
            <a:ext cx="19293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2" type="body"/>
          </p:nvPr>
        </p:nvSpPr>
        <p:spPr>
          <a:xfrm>
            <a:off x="892660" y="4146424"/>
            <a:ext cx="19293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0" name="Google Shape;50;p7"/>
          <p:cNvSpPr txBox="1"/>
          <p:nvPr>
            <p:ph idx="3" type="body"/>
          </p:nvPr>
        </p:nvSpPr>
        <p:spPr>
          <a:xfrm>
            <a:off x="902492" y="4661746"/>
            <a:ext cx="19293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Computer" showMasterSp="0">
  <p:cSld name="Black • Computer">
    <p:bg>
      <p:bgPr>
        <a:solidFill>
          <a:srgbClr val="212530"/>
        </a:solid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35" name="Google Shape;535;p61"/>
          <p:cNvPicPr preferRelativeResize="0"/>
          <p:nvPr/>
        </p:nvPicPr>
        <p:blipFill rotWithShape="1">
          <a:blip r:embed="rId2">
            <a:alphaModFix/>
          </a:blip>
          <a:srcRect b="0" l="23449" r="23449" t="0"/>
          <a:stretch/>
        </p:blipFill>
        <p:spPr>
          <a:xfrm>
            <a:off x="2908937" y="171602"/>
            <a:ext cx="6361480" cy="628203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61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Picture 9" id="537" name="Google Shape;537;p61"/>
          <p:cNvPicPr preferRelativeResize="0"/>
          <p:nvPr/>
        </p:nvPicPr>
        <p:blipFill rotWithShape="1">
          <a:blip r:embed="rId3">
            <a:alphaModFix/>
          </a:blip>
          <a:srcRect b="0" l="1840" r="759" t="0"/>
          <a:stretch/>
        </p:blipFill>
        <p:spPr>
          <a:xfrm>
            <a:off x="2012786" y="845087"/>
            <a:ext cx="8261924" cy="5089547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61"/>
          <p:cNvSpPr/>
          <p:nvPr>
            <p:ph idx="2" type="pic"/>
          </p:nvPr>
        </p:nvSpPr>
        <p:spPr>
          <a:xfrm>
            <a:off x="3033234" y="1298561"/>
            <a:ext cx="6152100" cy="3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539" name="Google Shape;539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61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61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Title + computer 1" showMasterSp="0">
  <p:cSld name="White • Title + computer 1 2">
    <p:bg>
      <p:bgPr>
        <a:solidFill>
          <a:srgbClr val="212530"/>
        </a:soli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2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44" name="Google Shape;544;p62"/>
          <p:cNvSpPr txBox="1"/>
          <p:nvPr>
            <p:ph type="title"/>
          </p:nvPr>
        </p:nvSpPr>
        <p:spPr>
          <a:xfrm>
            <a:off x="892658" y="1430633"/>
            <a:ext cx="3227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45" name="Google Shape;545;p62"/>
          <p:cNvSpPr txBox="1"/>
          <p:nvPr>
            <p:ph idx="2" type="body"/>
          </p:nvPr>
        </p:nvSpPr>
        <p:spPr>
          <a:xfrm>
            <a:off x="892175" y="2389188"/>
            <a:ext cx="32274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546" name="Google Shape;546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9494044">
            <a:off x="4851280" y="-7799478"/>
            <a:ext cx="13457106" cy="13457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47" name="Google Shape;54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892159">
            <a:off x="8882873" y="2212666"/>
            <a:ext cx="5393939" cy="5339175"/>
          </a:xfrm>
          <a:custGeom>
            <a:rect b="b" l="l" r="r" t="t"/>
            <a:pathLst>
              <a:path extrusionOk="0" h="21600" w="21600">
                <a:moveTo>
                  <a:pt x="3218" y="0"/>
                </a:moveTo>
                <a:lnTo>
                  <a:pt x="2" y="2905"/>
                </a:lnTo>
                <a:lnTo>
                  <a:pt x="0" y="21600"/>
                </a:lnTo>
                <a:lnTo>
                  <a:pt x="21600" y="21600"/>
                </a:lnTo>
                <a:lnTo>
                  <a:pt x="21598" y="6411"/>
                </a:lnTo>
                <a:lnTo>
                  <a:pt x="15926" y="2"/>
                </a:lnTo>
                <a:lnTo>
                  <a:pt x="3218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Picture 13" id="548" name="Google Shape;548;p62"/>
          <p:cNvPicPr preferRelativeResize="0"/>
          <p:nvPr/>
        </p:nvPicPr>
        <p:blipFill rotWithShape="1">
          <a:blip r:embed="rId4">
            <a:alphaModFix/>
          </a:blip>
          <a:srcRect b="0" l="0" r="15860" t="0"/>
          <a:stretch/>
        </p:blipFill>
        <p:spPr>
          <a:xfrm>
            <a:off x="4806775" y="795635"/>
            <a:ext cx="7385225" cy="5266519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62"/>
          <p:cNvSpPr/>
          <p:nvPr>
            <p:ph idx="3" type="pic"/>
          </p:nvPr>
        </p:nvSpPr>
        <p:spPr>
          <a:xfrm>
            <a:off x="6007100" y="1249362"/>
            <a:ext cx="6391500" cy="40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550" name="Google Shape;550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62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62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Title + computer 2" showMasterSp="0">
  <p:cSld name="Black • Title + computer 2">
    <p:bg>
      <p:bgPr>
        <a:solidFill>
          <a:srgbClr val="212530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54" name="Google Shape;554;p63"/>
          <p:cNvPicPr preferRelativeResize="0"/>
          <p:nvPr/>
        </p:nvPicPr>
        <p:blipFill rotWithShape="1">
          <a:blip r:embed="rId2">
            <a:alphaModFix/>
          </a:blip>
          <a:srcRect b="40469" l="0" r="28263" t="0"/>
          <a:stretch/>
        </p:blipFill>
        <p:spPr>
          <a:xfrm rot="-2374721">
            <a:off x="5759302" y="524435"/>
            <a:ext cx="8530840" cy="7079091"/>
          </a:xfrm>
          <a:custGeom>
            <a:rect b="b" l="l" r="r" t="t"/>
            <a:pathLst>
              <a:path extrusionOk="0" h="21600" w="21600">
                <a:moveTo>
                  <a:pt x="1077" y="0"/>
                </a:moveTo>
                <a:lnTo>
                  <a:pt x="0" y="1569"/>
                </a:lnTo>
                <a:lnTo>
                  <a:pt x="0" y="11111"/>
                </a:lnTo>
                <a:lnTo>
                  <a:pt x="10530" y="21600"/>
                </a:lnTo>
                <a:lnTo>
                  <a:pt x="21600" y="5463"/>
                </a:lnTo>
                <a:lnTo>
                  <a:pt x="16116" y="1"/>
                </a:lnTo>
                <a:lnTo>
                  <a:pt x="1077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555" name="Google Shape;555;p63"/>
          <p:cNvPicPr preferRelativeResize="0"/>
          <p:nvPr/>
        </p:nvPicPr>
        <p:blipFill rotWithShape="1">
          <a:blip r:embed="rId3">
            <a:alphaModFix/>
          </a:blip>
          <a:srcRect b="39325" l="0" r="23383" t="30461"/>
          <a:stretch/>
        </p:blipFill>
        <p:spPr>
          <a:xfrm>
            <a:off x="5188632" y="4122582"/>
            <a:ext cx="7015790" cy="2738381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63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57" name="Google Shape;557;p63"/>
          <p:cNvSpPr txBox="1"/>
          <p:nvPr>
            <p:ph type="title"/>
          </p:nvPr>
        </p:nvSpPr>
        <p:spPr>
          <a:xfrm>
            <a:off x="892658" y="1430633"/>
            <a:ext cx="3227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58" name="Google Shape;558;p63"/>
          <p:cNvSpPr txBox="1"/>
          <p:nvPr>
            <p:ph idx="2" type="body"/>
          </p:nvPr>
        </p:nvSpPr>
        <p:spPr>
          <a:xfrm>
            <a:off x="892175" y="2389188"/>
            <a:ext cx="32274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Picture 13" id="559" name="Google Shape;559;p63"/>
          <p:cNvPicPr preferRelativeResize="0"/>
          <p:nvPr/>
        </p:nvPicPr>
        <p:blipFill rotWithShape="1">
          <a:blip r:embed="rId4">
            <a:alphaModFix/>
          </a:blip>
          <a:srcRect b="0" l="0" r="15860" t="0"/>
          <a:stretch/>
        </p:blipFill>
        <p:spPr>
          <a:xfrm>
            <a:off x="4806775" y="795635"/>
            <a:ext cx="7385225" cy="5266519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63"/>
          <p:cNvSpPr/>
          <p:nvPr>
            <p:ph idx="3" type="pic"/>
          </p:nvPr>
        </p:nvSpPr>
        <p:spPr>
          <a:xfrm>
            <a:off x="6007100" y="1249362"/>
            <a:ext cx="6391500" cy="40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561" name="Google Shape;561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63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63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Title + computer 3" showMasterSp="0">
  <p:cSld name="Black • Title + computer 3">
    <p:bg>
      <p:bgPr>
        <a:solidFill>
          <a:srgbClr val="212530"/>
        </a:solidFill>
      </p:bgPr>
    </p:bg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65" name="Google Shape;565;p64"/>
          <p:cNvPicPr preferRelativeResize="0"/>
          <p:nvPr/>
        </p:nvPicPr>
        <p:blipFill rotWithShape="1">
          <a:blip r:embed="rId2">
            <a:alphaModFix/>
          </a:blip>
          <a:srcRect b="54191" l="91" r="16449" t="0"/>
          <a:stretch/>
        </p:blipFill>
        <p:spPr>
          <a:xfrm rot="-2151319">
            <a:off x="4097509" y="2445932"/>
            <a:ext cx="11419702" cy="6267877"/>
          </a:xfrm>
          <a:custGeom>
            <a:rect b="b" l="l" r="r" t="t"/>
            <a:pathLst>
              <a:path extrusionOk="0" h="21600" w="21600">
                <a:moveTo>
                  <a:pt x="21600" y="0"/>
                </a:moveTo>
                <a:lnTo>
                  <a:pt x="1761" y="1"/>
                </a:lnTo>
                <a:lnTo>
                  <a:pt x="0" y="4440"/>
                </a:lnTo>
                <a:lnTo>
                  <a:pt x="13032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566" name="Google Shape;566;p64"/>
          <p:cNvPicPr preferRelativeResize="0"/>
          <p:nvPr/>
        </p:nvPicPr>
        <p:blipFill rotWithShape="1">
          <a:blip r:embed="rId3">
            <a:alphaModFix/>
          </a:blip>
          <a:srcRect b="4043" l="0" r="64478" t="1492"/>
          <a:stretch/>
        </p:blipFill>
        <p:spPr>
          <a:xfrm>
            <a:off x="10576546" y="-871931"/>
            <a:ext cx="1806572" cy="4755438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64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68" name="Google Shape;568;p64"/>
          <p:cNvSpPr txBox="1"/>
          <p:nvPr>
            <p:ph type="title"/>
          </p:nvPr>
        </p:nvSpPr>
        <p:spPr>
          <a:xfrm>
            <a:off x="892658" y="1430633"/>
            <a:ext cx="3227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69" name="Google Shape;569;p64"/>
          <p:cNvSpPr txBox="1"/>
          <p:nvPr>
            <p:ph idx="2" type="body"/>
          </p:nvPr>
        </p:nvSpPr>
        <p:spPr>
          <a:xfrm>
            <a:off x="892175" y="2389188"/>
            <a:ext cx="32274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Picture 13" id="570" name="Google Shape;570;p64"/>
          <p:cNvPicPr preferRelativeResize="0"/>
          <p:nvPr/>
        </p:nvPicPr>
        <p:blipFill rotWithShape="1">
          <a:blip r:embed="rId4">
            <a:alphaModFix/>
          </a:blip>
          <a:srcRect b="0" l="0" r="15860" t="0"/>
          <a:stretch/>
        </p:blipFill>
        <p:spPr>
          <a:xfrm>
            <a:off x="4806775" y="795635"/>
            <a:ext cx="7385225" cy="5266519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64"/>
          <p:cNvSpPr/>
          <p:nvPr>
            <p:ph idx="3" type="pic"/>
          </p:nvPr>
        </p:nvSpPr>
        <p:spPr>
          <a:xfrm>
            <a:off x="6007100" y="1249362"/>
            <a:ext cx="6391500" cy="40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572" name="Google Shape;572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64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64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Big TV" showMasterSp="0">
  <p:cSld name="Black • Big TV">
    <p:bg>
      <p:bgPr>
        <a:solidFill>
          <a:srgbClr val="212530"/>
        </a:solidFill>
      </p:bgPr>
    </p:bg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76" name="Google Shape;576;p65"/>
          <p:cNvPicPr preferRelativeResize="0"/>
          <p:nvPr/>
        </p:nvPicPr>
        <p:blipFill rotWithShape="1">
          <a:blip r:embed="rId2">
            <a:alphaModFix/>
          </a:blip>
          <a:srcRect b="0" l="23449" r="23449" t="0"/>
          <a:stretch/>
        </p:blipFill>
        <p:spPr>
          <a:xfrm>
            <a:off x="2908937" y="171602"/>
            <a:ext cx="6361480" cy="628203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65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578" name="Google Shape;578;p65"/>
          <p:cNvPicPr preferRelativeResize="0"/>
          <p:nvPr/>
        </p:nvPicPr>
        <p:blipFill/>
        <p:spPr>
          <a:xfrm>
            <a:off x="2560885" y="1522104"/>
            <a:ext cx="7035300" cy="438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79" name="Google Shape;579;p65"/>
          <p:cNvSpPr/>
          <p:nvPr>
            <p:ph idx="2" type="pic"/>
          </p:nvPr>
        </p:nvSpPr>
        <p:spPr>
          <a:xfrm>
            <a:off x="2646077" y="1573056"/>
            <a:ext cx="6864900" cy="38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580" name="Google Shape;58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65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65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Title + TV 1" showMasterSp="0">
  <p:cSld name="Black • Title + TV 1">
    <p:bg>
      <p:bgPr>
        <a:solidFill>
          <a:srgbClr val="212530"/>
        </a:soli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6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85" name="Google Shape;585;p66"/>
          <p:cNvSpPr txBox="1"/>
          <p:nvPr>
            <p:ph type="title"/>
          </p:nvPr>
        </p:nvSpPr>
        <p:spPr>
          <a:xfrm>
            <a:off x="892658" y="1430633"/>
            <a:ext cx="3227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86" name="Google Shape;586;p66"/>
          <p:cNvSpPr txBox="1"/>
          <p:nvPr>
            <p:ph idx="2" type="body"/>
          </p:nvPr>
        </p:nvSpPr>
        <p:spPr>
          <a:xfrm>
            <a:off x="892175" y="2389188"/>
            <a:ext cx="32274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587" name="Google Shape;587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9494044">
            <a:off x="4851280" y="-7799478"/>
            <a:ext cx="13457106" cy="13457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88" name="Google Shape;588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892159">
            <a:off x="8882873" y="2212666"/>
            <a:ext cx="5393939" cy="5339175"/>
          </a:xfrm>
          <a:custGeom>
            <a:rect b="b" l="l" r="r" t="t"/>
            <a:pathLst>
              <a:path extrusionOk="0" h="21600" w="21600">
                <a:moveTo>
                  <a:pt x="3218" y="0"/>
                </a:moveTo>
                <a:lnTo>
                  <a:pt x="2" y="2905"/>
                </a:lnTo>
                <a:lnTo>
                  <a:pt x="0" y="21600"/>
                </a:lnTo>
                <a:lnTo>
                  <a:pt x="21600" y="21600"/>
                </a:lnTo>
                <a:lnTo>
                  <a:pt x="21598" y="6411"/>
                </a:lnTo>
                <a:lnTo>
                  <a:pt x="15926" y="2"/>
                </a:lnTo>
                <a:lnTo>
                  <a:pt x="3218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589" name="Google Shape;589;p66"/>
          <p:cNvPicPr preferRelativeResize="0"/>
          <p:nvPr/>
        </p:nvPicPr>
        <p:blipFill/>
        <p:spPr>
          <a:xfrm>
            <a:off x="4834792" y="1186836"/>
            <a:ext cx="8112000" cy="505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90" name="Google Shape;590;p66"/>
          <p:cNvSpPr/>
          <p:nvPr>
            <p:ph idx="3" type="pic"/>
          </p:nvPr>
        </p:nvSpPr>
        <p:spPr>
          <a:xfrm>
            <a:off x="4933026" y="1278860"/>
            <a:ext cx="7915500" cy="44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591" name="Google Shape;591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66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66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Title + TV 2" showMasterSp="0">
  <p:cSld name="Black • Title + TV 2">
    <p:bg>
      <p:bgPr>
        <a:solidFill>
          <a:srgbClr val="212530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95" name="Google Shape;595;p67"/>
          <p:cNvPicPr preferRelativeResize="0"/>
          <p:nvPr/>
        </p:nvPicPr>
        <p:blipFill rotWithShape="1">
          <a:blip r:embed="rId2">
            <a:alphaModFix/>
          </a:blip>
          <a:srcRect b="40469" l="0" r="28263" t="0"/>
          <a:stretch/>
        </p:blipFill>
        <p:spPr>
          <a:xfrm rot="-2374721">
            <a:off x="5759302" y="524435"/>
            <a:ext cx="8530840" cy="7079091"/>
          </a:xfrm>
          <a:custGeom>
            <a:rect b="b" l="l" r="r" t="t"/>
            <a:pathLst>
              <a:path extrusionOk="0" h="21600" w="21600">
                <a:moveTo>
                  <a:pt x="1077" y="0"/>
                </a:moveTo>
                <a:lnTo>
                  <a:pt x="0" y="1569"/>
                </a:lnTo>
                <a:lnTo>
                  <a:pt x="0" y="11111"/>
                </a:lnTo>
                <a:lnTo>
                  <a:pt x="10530" y="21600"/>
                </a:lnTo>
                <a:lnTo>
                  <a:pt x="21600" y="5463"/>
                </a:lnTo>
                <a:lnTo>
                  <a:pt x="16116" y="1"/>
                </a:lnTo>
                <a:lnTo>
                  <a:pt x="1077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596" name="Google Shape;596;p67"/>
          <p:cNvPicPr preferRelativeResize="0"/>
          <p:nvPr/>
        </p:nvPicPr>
        <p:blipFill rotWithShape="1">
          <a:blip r:embed="rId3">
            <a:alphaModFix/>
          </a:blip>
          <a:srcRect b="39325" l="0" r="23383" t="30461"/>
          <a:stretch/>
        </p:blipFill>
        <p:spPr>
          <a:xfrm>
            <a:off x="5188632" y="4122582"/>
            <a:ext cx="7015790" cy="2738381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67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98" name="Google Shape;598;p67"/>
          <p:cNvSpPr txBox="1"/>
          <p:nvPr>
            <p:ph type="title"/>
          </p:nvPr>
        </p:nvSpPr>
        <p:spPr>
          <a:xfrm>
            <a:off x="892658" y="1430633"/>
            <a:ext cx="3227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99" name="Google Shape;599;p67"/>
          <p:cNvSpPr txBox="1"/>
          <p:nvPr>
            <p:ph idx="2" type="body"/>
          </p:nvPr>
        </p:nvSpPr>
        <p:spPr>
          <a:xfrm>
            <a:off x="892175" y="2389188"/>
            <a:ext cx="32274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600" name="Google Shape;600;p67"/>
          <p:cNvPicPr preferRelativeResize="0"/>
          <p:nvPr/>
        </p:nvPicPr>
        <p:blipFill/>
        <p:spPr>
          <a:xfrm>
            <a:off x="4834792" y="1186836"/>
            <a:ext cx="8112000" cy="505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01" name="Google Shape;601;p67"/>
          <p:cNvSpPr/>
          <p:nvPr>
            <p:ph idx="3" type="pic"/>
          </p:nvPr>
        </p:nvSpPr>
        <p:spPr>
          <a:xfrm>
            <a:off x="4933026" y="1278860"/>
            <a:ext cx="7915500" cy="44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602" name="Google Shape;602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67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67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• Title + TV 3" showMasterSp="0">
  <p:cSld name="Black • Title + TV 3">
    <p:bg>
      <p:bgPr>
        <a:solidFill>
          <a:srgbClr val="212530"/>
        </a:solidFill>
      </p:bgPr>
    </p:bg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06" name="Google Shape;606;p68"/>
          <p:cNvPicPr preferRelativeResize="0"/>
          <p:nvPr/>
        </p:nvPicPr>
        <p:blipFill rotWithShape="1">
          <a:blip r:embed="rId2">
            <a:alphaModFix/>
          </a:blip>
          <a:srcRect b="54191" l="91" r="16449" t="0"/>
          <a:stretch/>
        </p:blipFill>
        <p:spPr>
          <a:xfrm rot="-2151319">
            <a:off x="4097509" y="2445932"/>
            <a:ext cx="11419702" cy="6267877"/>
          </a:xfrm>
          <a:custGeom>
            <a:rect b="b" l="l" r="r" t="t"/>
            <a:pathLst>
              <a:path extrusionOk="0" h="21600" w="21600">
                <a:moveTo>
                  <a:pt x="21600" y="0"/>
                </a:moveTo>
                <a:lnTo>
                  <a:pt x="1761" y="1"/>
                </a:lnTo>
                <a:lnTo>
                  <a:pt x="0" y="4440"/>
                </a:lnTo>
                <a:lnTo>
                  <a:pt x="13032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607" name="Google Shape;607;p68"/>
          <p:cNvPicPr preferRelativeResize="0"/>
          <p:nvPr/>
        </p:nvPicPr>
        <p:blipFill rotWithShape="1">
          <a:blip r:embed="rId3">
            <a:alphaModFix/>
          </a:blip>
          <a:srcRect b="4043" l="0" r="64478" t="1492"/>
          <a:stretch/>
        </p:blipFill>
        <p:spPr>
          <a:xfrm>
            <a:off x="10576546" y="-871931"/>
            <a:ext cx="1806572" cy="4755438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8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09" name="Google Shape;609;p68"/>
          <p:cNvSpPr txBox="1"/>
          <p:nvPr>
            <p:ph type="title"/>
          </p:nvPr>
        </p:nvSpPr>
        <p:spPr>
          <a:xfrm>
            <a:off x="892658" y="1430633"/>
            <a:ext cx="3227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10" name="Google Shape;610;p68"/>
          <p:cNvSpPr txBox="1"/>
          <p:nvPr>
            <p:ph idx="2" type="body"/>
          </p:nvPr>
        </p:nvSpPr>
        <p:spPr>
          <a:xfrm>
            <a:off x="892175" y="2389188"/>
            <a:ext cx="3227400" cy="3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611" name="Google Shape;611;p68"/>
          <p:cNvPicPr preferRelativeResize="0"/>
          <p:nvPr/>
        </p:nvPicPr>
        <p:blipFill/>
        <p:spPr>
          <a:xfrm>
            <a:off x="4834792" y="1186836"/>
            <a:ext cx="8112000" cy="505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12" name="Google Shape;612;p68"/>
          <p:cNvSpPr/>
          <p:nvPr>
            <p:ph idx="3" type="pic"/>
          </p:nvPr>
        </p:nvSpPr>
        <p:spPr>
          <a:xfrm>
            <a:off x="4933026" y="1278860"/>
            <a:ext cx="7915500" cy="44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Image" id="613" name="Google Shape;613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68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68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• 1" showMasterSp="0">
  <p:cSld name="Divider • 1 2">
    <p:bg>
      <p:bgPr>
        <a:solidFill>
          <a:srgbClr val="212530"/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17" name="Google Shape;617;p69"/>
          <p:cNvPicPr preferRelativeResize="0"/>
          <p:nvPr/>
        </p:nvPicPr>
        <p:blipFill rotWithShape="1">
          <a:blip r:embed="rId2">
            <a:alphaModFix/>
          </a:blip>
          <a:srcRect b="0" l="0" r="47545" t="52599"/>
          <a:stretch/>
        </p:blipFill>
        <p:spPr>
          <a:xfrm>
            <a:off x="5950304" y="-9570"/>
            <a:ext cx="6237810" cy="563655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69"/>
          <p:cNvSpPr/>
          <p:nvPr/>
        </p:nvSpPr>
        <p:spPr>
          <a:xfrm>
            <a:off x="997982" y="1662179"/>
            <a:ext cx="914400" cy="18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619" name="Google Shape;619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69"/>
          <p:cNvSpPr txBox="1"/>
          <p:nvPr>
            <p:ph idx="1" type="body"/>
          </p:nvPr>
        </p:nvSpPr>
        <p:spPr>
          <a:xfrm>
            <a:off x="892105" y="2032675"/>
            <a:ext cx="72507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21" name="Google Shape;621;p69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• 2" showMasterSp="0">
  <p:cSld name="Divider • 2">
    <p:bg>
      <p:bgPr>
        <a:solidFill>
          <a:srgbClr val="212530"/>
        </a:solidFill>
      </p:bgPr>
    </p:bg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70"/>
          <p:cNvSpPr/>
          <p:nvPr/>
        </p:nvSpPr>
        <p:spPr>
          <a:xfrm rot="-3183653">
            <a:off x="2631267" y="1705917"/>
            <a:ext cx="15345791" cy="15164291"/>
          </a:xfrm>
          <a:prstGeom prst="ellipse">
            <a:avLst/>
          </a:prstGeom>
          <a:gradFill>
            <a:gsLst>
              <a:gs pos="0">
                <a:srgbClr val="565599">
                  <a:alpha val="89803"/>
                </a:srgbClr>
              </a:gs>
              <a:gs pos="39379">
                <a:srgbClr val="A34A7C">
                  <a:alpha val="89803"/>
                </a:srgbClr>
              </a:gs>
              <a:gs pos="98130">
                <a:srgbClr val="F03F60">
                  <a:alpha val="89803"/>
                </a:srgbClr>
              </a:gs>
              <a:gs pos="100000">
                <a:srgbClr val="F03F60">
                  <a:alpha val="89803"/>
                </a:srgbClr>
              </a:gs>
            </a:gsLst>
            <a:path path="circle">
              <a:fillToRect r="100%" t="100%"/>
            </a:path>
            <a:tileRect b="-100%" l="-100%"/>
          </a:gra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624" name="Google Shape;624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58365" y="-2293012"/>
            <a:ext cx="12802340" cy="67123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625" name="Google Shape;625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70"/>
          <p:cNvSpPr txBox="1"/>
          <p:nvPr>
            <p:ph idx="1" type="body"/>
          </p:nvPr>
        </p:nvSpPr>
        <p:spPr>
          <a:xfrm>
            <a:off x="892105" y="2032675"/>
            <a:ext cx="72507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27" name="Google Shape;627;p70"/>
          <p:cNvSpPr/>
          <p:nvPr/>
        </p:nvSpPr>
        <p:spPr>
          <a:xfrm>
            <a:off x="997982" y="1662179"/>
            <a:ext cx="914400" cy="18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70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Blank">
  <p:cSld name="White • 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4" name="Google Shape;54;p8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• 3" showMasterSp="0">
  <p:cSld name="Divider • 3">
    <p:bg>
      <p:bgPr>
        <a:solidFill>
          <a:srgbClr val="212530"/>
        </a:solid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71"/>
          <p:cNvSpPr/>
          <p:nvPr/>
        </p:nvSpPr>
        <p:spPr>
          <a:xfrm rot="-3183653">
            <a:off x="3686605" y="-7992415"/>
            <a:ext cx="15345791" cy="15164291"/>
          </a:xfrm>
          <a:prstGeom prst="ellipse">
            <a:avLst/>
          </a:prstGeom>
          <a:gradFill>
            <a:gsLst>
              <a:gs pos="0">
                <a:srgbClr val="565599">
                  <a:alpha val="89803"/>
                </a:srgbClr>
              </a:gs>
              <a:gs pos="39379">
                <a:srgbClr val="A34A7C">
                  <a:alpha val="89803"/>
                </a:srgbClr>
              </a:gs>
              <a:gs pos="98130">
                <a:srgbClr val="F03F60">
                  <a:alpha val="89803"/>
                </a:srgbClr>
              </a:gs>
              <a:gs pos="100000">
                <a:srgbClr val="F03F60">
                  <a:alpha val="89803"/>
                </a:srgbClr>
              </a:gs>
            </a:gsLst>
            <a:path path="circle">
              <a:fillToRect r="100%" t="100%"/>
            </a:path>
            <a:tileRect b="-100%" l="-100%"/>
          </a:gra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631" name="Google Shape;631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412798" y="-2942615"/>
            <a:ext cx="11201939" cy="58732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632" name="Google Shape;632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71"/>
          <p:cNvSpPr txBox="1"/>
          <p:nvPr>
            <p:ph idx="1" type="body"/>
          </p:nvPr>
        </p:nvSpPr>
        <p:spPr>
          <a:xfrm>
            <a:off x="892105" y="2032675"/>
            <a:ext cx="72507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34" name="Google Shape;634;p71"/>
          <p:cNvSpPr/>
          <p:nvPr/>
        </p:nvSpPr>
        <p:spPr>
          <a:xfrm>
            <a:off x="997982" y="1662179"/>
            <a:ext cx="914400" cy="18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71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• 4" showMasterSp="0">
  <p:cSld name="Divider • 4">
    <p:bg>
      <p:bgPr>
        <a:solidFill>
          <a:srgbClr val="212530"/>
        </a:solidFill>
      </p:bgPr>
    </p:bg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37" name="Google Shape;637;p72"/>
          <p:cNvPicPr preferRelativeResize="0"/>
          <p:nvPr/>
        </p:nvPicPr>
        <p:blipFill rotWithShape="1">
          <a:blip r:embed="rId2">
            <a:alphaModFix/>
          </a:blip>
          <a:srcRect b="53662" l="0" r="40810" t="0"/>
          <a:stretch/>
        </p:blipFill>
        <p:spPr>
          <a:xfrm>
            <a:off x="5149627" y="1358585"/>
            <a:ext cx="7038489" cy="55101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638" name="Google Shape;638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8402" y="-1847925"/>
            <a:ext cx="10201156" cy="5348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639" name="Google Shape;639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72"/>
          <p:cNvSpPr txBox="1"/>
          <p:nvPr>
            <p:ph idx="1" type="body"/>
          </p:nvPr>
        </p:nvSpPr>
        <p:spPr>
          <a:xfrm>
            <a:off x="892105" y="2032675"/>
            <a:ext cx="72507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41" name="Google Shape;641;p72"/>
          <p:cNvSpPr/>
          <p:nvPr/>
        </p:nvSpPr>
        <p:spPr>
          <a:xfrm>
            <a:off x="997982" y="1662179"/>
            <a:ext cx="914400" cy="18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72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Agenda • 1" showMasterSp="0">
  <p:cSld name="5_Agenda • 1">
    <p:bg>
      <p:bgPr>
        <a:solidFill>
          <a:srgbClr val="212530"/>
        </a:solid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73"/>
          <p:cNvSpPr/>
          <p:nvPr/>
        </p:nvSpPr>
        <p:spPr>
          <a:xfrm rot="-3183653">
            <a:off x="-8493933" y="-1856863"/>
            <a:ext cx="15345791" cy="15164291"/>
          </a:xfrm>
          <a:prstGeom prst="ellipse">
            <a:avLst/>
          </a:prstGeom>
          <a:gradFill>
            <a:gsLst>
              <a:gs pos="0">
                <a:srgbClr val="565599">
                  <a:alpha val="89803"/>
                </a:srgbClr>
              </a:gs>
              <a:gs pos="39379">
                <a:srgbClr val="A34A7C">
                  <a:alpha val="89803"/>
                </a:srgbClr>
              </a:gs>
              <a:gs pos="98130">
                <a:srgbClr val="F03F60">
                  <a:alpha val="89803"/>
                </a:srgbClr>
              </a:gs>
              <a:gs pos="100000">
                <a:srgbClr val="F03F60">
                  <a:alpha val="89803"/>
                </a:srgbClr>
              </a:gs>
            </a:gsLst>
            <a:path path="circle">
              <a:fillToRect r="100%" t="100%"/>
            </a:path>
            <a:tileRect b="-100%" l="-100%"/>
          </a:gra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645" name="Google Shape;645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58365" y="-2293012"/>
            <a:ext cx="12802340" cy="67123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646" name="Google Shape;646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73"/>
          <p:cNvSpPr txBox="1"/>
          <p:nvPr>
            <p:ph idx="1" type="body"/>
          </p:nvPr>
        </p:nvSpPr>
        <p:spPr>
          <a:xfrm>
            <a:off x="892105" y="2032675"/>
            <a:ext cx="72507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48" name="Google Shape;648;p73"/>
          <p:cNvSpPr/>
          <p:nvPr/>
        </p:nvSpPr>
        <p:spPr>
          <a:xfrm>
            <a:off x="997982" y="1662179"/>
            <a:ext cx="914400" cy="1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73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Agenda • 1" showMasterSp="0">
  <p:cSld name="2_Agenda • 1">
    <p:bg>
      <p:bgPr>
        <a:solidFill>
          <a:srgbClr val="212530"/>
        </a:solidFill>
      </p:bgPr>
    </p:bg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51" name="Google Shape;651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" y="3570"/>
            <a:ext cx="12179302" cy="685086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74"/>
          <p:cNvSpPr/>
          <p:nvPr/>
        </p:nvSpPr>
        <p:spPr>
          <a:xfrm>
            <a:off x="-1826616" y="-3610891"/>
            <a:ext cx="12329100" cy="12329100"/>
          </a:xfrm>
          <a:prstGeom prst="ellipse">
            <a:avLst/>
          </a:prstGeom>
          <a:solidFill>
            <a:srgbClr val="21252F"/>
          </a:solidFill>
          <a:ln>
            <a:noFill/>
          </a:ln>
          <a:effectLst>
            <a:outerShdw blurRad="38100" rotWithShape="0" dir="5400000" dist="12700">
              <a:srgbClr val="000000">
                <a:alpha val="349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653" name="Google Shape;653;p74"/>
          <p:cNvPicPr preferRelativeResize="0"/>
          <p:nvPr/>
        </p:nvPicPr>
        <p:blipFill rotWithShape="1">
          <a:blip r:embed="rId3">
            <a:alphaModFix/>
          </a:blip>
          <a:srcRect b="14922" l="15353" r="15360" t="14922"/>
          <a:stretch/>
        </p:blipFill>
        <p:spPr>
          <a:xfrm>
            <a:off x="6303896" y="-2797288"/>
            <a:ext cx="4746463" cy="48062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654" name="Google Shape;654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74"/>
          <p:cNvSpPr txBox="1"/>
          <p:nvPr>
            <p:ph idx="1" type="body"/>
          </p:nvPr>
        </p:nvSpPr>
        <p:spPr>
          <a:xfrm>
            <a:off x="892105" y="2032675"/>
            <a:ext cx="72507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rial"/>
              <a:buNone/>
              <a:defRPr b="1" i="0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56" name="Google Shape;656;p74"/>
          <p:cNvSpPr/>
          <p:nvPr/>
        </p:nvSpPr>
        <p:spPr>
          <a:xfrm>
            <a:off x="997982" y="1662179"/>
            <a:ext cx="914400" cy="18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74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Agenda • 1" showMasterSp="0">
  <p:cSld name="6_Agenda • 1">
    <p:bg>
      <p:bgPr>
        <a:solidFill>
          <a:srgbClr val="212530"/>
        </a:solidFill>
      </p:bgPr>
    </p:bg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59" name="Google Shape;659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75"/>
          <p:cNvSpPr/>
          <p:nvPr/>
        </p:nvSpPr>
        <p:spPr>
          <a:xfrm rot="-3183653">
            <a:off x="-11890541" y="-8261682"/>
            <a:ext cx="15345791" cy="15164291"/>
          </a:xfrm>
          <a:prstGeom prst="ellipse">
            <a:avLst/>
          </a:prstGeom>
          <a:gradFill>
            <a:gsLst>
              <a:gs pos="0">
                <a:srgbClr val="565599">
                  <a:alpha val="89803"/>
                </a:srgbClr>
              </a:gs>
              <a:gs pos="39379">
                <a:srgbClr val="A34A7C">
                  <a:alpha val="89803"/>
                </a:srgbClr>
              </a:gs>
              <a:gs pos="98130">
                <a:srgbClr val="F03F60">
                  <a:alpha val="89803"/>
                </a:srgbClr>
              </a:gs>
              <a:gs pos="100000">
                <a:srgbClr val="F03F60">
                  <a:alpha val="89803"/>
                </a:srgbClr>
              </a:gs>
            </a:gsLst>
            <a:path path="circle">
              <a:fillToRect r="100%" t="100%"/>
            </a:path>
            <a:tileRect b="-100%" l="-100%"/>
          </a:gra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661" name="Google Shape;661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892163">
            <a:off x="-767867" y="-2051273"/>
            <a:ext cx="6742941" cy="6674485"/>
          </a:xfrm>
          <a:custGeom>
            <a:rect b="b" l="l" r="r" t="t"/>
            <a:pathLst>
              <a:path extrusionOk="0" h="21600" w="21600">
                <a:moveTo>
                  <a:pt x="3218" y="0"/>
                </a:moveTo>
                <a:lnTo>
                  <a:pt x="1" y="2905"/>
                </a:lnTo>
                <a:lnTo>
                  <a:pt x="0" y="21600"/>
                </a:lnTo>
                <a:lnTo>
                  <a:pt x="21600" y="21599"/>
                </a:lnTo>
                <a:lnTo>
                  <a:pt x="21599" y="6411"/>
                </a:lnTo>
                <a:lnTo>
                  <a:pt x="15926" y="1"/>
                </a:lnTo>
                <a:lnTo>
                  <a:pt x="3218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62" name="Google Shape;662;p75"/>
          <p:cNvSpPr txBox="1"/>
          <p:nvPr>
            <p:ph idx="1" type="body"/>
          </p:nvPr>
        </p:nvSpPr>
        <p:spPr>
          <a:xfrm>
            <a:off x="892105" y="2032674"/>
            <a:ext cx="9825000" cy="27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63" name="Google Shape;663;p75"/>
          <p:cNvSpPr txBox="1"/>
          <p:nvPr>
            <p:ph idx="2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64" name="Google Shape;664;p75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75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8_Agenda • 1" showMasterSp="0">
  <p:cSld name="8_Agenda • 1">
    <p:bg>
      <p:bgPr>
        <a:solidFill>
          <a:srgbClr val="212530"/>
        </a:solidFill>
      </p:bgPr>
    </p:bg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76"/>
          <p:cNvSpPr/>
          <p:nvPr/>
        </p:nvSpPr>
        <p:spPr>
          <a:xfrm rot="-3183653">
            <a:off x="8357509" y="221586"/>
            <a:ext cx="15345791" cy="15164291"/>
          </a:xfrm>
          <a:prstGeom prst="ellipse">
            <a:avLst/>
          </a:prstGeom>
          <a:gradFill>
            <a:gsLst>
              <a:gs pos="0">
                <a:srgbClr val="565599"/>
              </a:gs>
              <a:gs pos="39379">
                <a:srgbClr val="A34A7C"/>
              </a:gs>
              <a:gs pos="98130">
                <a:srgbClr val="F03F60"/>
              </a:gs>
              <a:gs pos="100000">
                <a:srgbClr val="F03F60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668" name="Google Shape;668;p76"/>
          <p:cNvPicPr preferRelativeResize="0"/>
          <p:nvPr/>
        </p:nvPicPr>
        <p:blipFill rotWithShape="1">
          <a:blip r:embed="rId2">
            <a:alphaModFix/>
          </a:blip>
          <a:srcRect b="0" l="23449" r="23449" t="0"/>
          <a:stretch/>
        </p:blipFill>
        <p:spPr>
          <a:xfrm>
            <a:off x="7004480" y="4321107"/>
            <a:ext cx="6368106" cy="62885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669" name="Google Shape;669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76"/>
          <p:cNvSpPr txBox="1"/>
          <p:nvPr>
            <p:ph idx="1" type="body"/>
          </p:nvPr>
        </p:nvSpPr>
        <p:spPr>
          <a:xfrm>
            <a:off x="892105" y="2032674"/>
            <a:ext cx="9825000" cy="27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71" name="Google Shape;671;p76"/>
          <p:cNvSpPr txBox="1"/>
          <p:nvPr>
            <p:ph idx="2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72" name="Google Shape;672;p76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76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9_Agenda • 1" showMasterSp="0">
  <p:cSld name="9_Agenda • 1">
    <p:bg>
      <p:bgPr>
        <a:solidFill>
          <a:srgbClr val="212530"/>
        </a:solid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75" name="Google Shape;675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08688" y="-3059928"/>
            <a:ext cx="12802340" cy="6712337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77"/>
          <p:cNvSpPr/>
          <p:nvPr/>
        </p:nvSpPr>
        <p:spPr>
          <a:xfrm rot="-3183653">
            <a:off x="-6577739" y="-10072168"/>
            <a:ext cx="15345791" cy="15164291"/>
          </a:xfrm>
          <a:prstGeom prst="ellipse">
            <a:avLst/>
          </a:prstGeom>
          <a:gradFill>
            <a:gsLst>
              <a:gs pos="0">
                <a:srgbClr val="565599">
                  <a:alpha val="89803"/>
                </a:srgbClr>
              </a:gs>
              <a:gs pos="39379">
                <a:srgbClr val="A34A7C">
                  <a:alpha val="89803"/>
                </a:srgbClr>
              </a:gs>
              <a:gs pos="98130">
                <a:srgbClr val="F03F60">
                  <a:alpha val="89803"/>
                </a:srgbClr>
              </a:gs>
              <a:gs pos="100000">
                <a:srgbClr val="F03F60">
                  <a:alpha val="89803"/>
                </a:srgbClr>
              </a:gs>
            </a:gsLst>
            <a:path path="circle">
              <a:fillToRect r="100%" t="100%"/>
            </a:path>
            <a:tileRect b="-100%" l="-100%"/>
          </a:gra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677" name="Google Shape;677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77"/>
          <p:cNvSpPr txBox="1"/>
          <p:nvPr>
            <p:ph idx="1" type="body"/>
          </p:nvPr>
        </p:nvSpPr>
        <p:spPr>
          <a:xfrm>
            <a:off x="892105" y="2032674"/>
            <a:ext cx="9825000" cy="27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79" name="Google Shape;679;p77"/>
          <p:cNvSpPr txBox="1"/>
          <p:nvPr>
            <p:ph idx="2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80" name="Google Shape;680;p77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77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_Agenda • 1" showMasterSp="0">
  <p:cSld name="10_Agenda • 1">
    <p:bg>
      <p:bgPr>
        <a:solidFill>
          <a:srgbClr val="212530"/>
        </a:solidFill>
      </p:bgPr>
    </p:bg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83" name="Google Shape;683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33957" y="-296780"/>
            <a:ext cx="13247213" cy="745156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78"/>
          <p:cNvSpPr/>
          <p:nvPr/>
        </p:nvSpPr>
        <p:spPr>
          <a:xfrm>
            <a:off x="-1818370" y="-2790802"/>
            <a:ext cx="12316200" cy="12316200"/>
          </a:xfrm>
          <a:prstGeom prst="ellipse">
            <a:avLst/>
          </a:prstGeom>
          <a:solidFill>
            <a:srgbClr val="21252F"/>
          </a:solidFill>
          <a:ln>
            <a:noFill/>
          </a:ln>
          <a:effectLst>
            <a:outerShdw blurRad="25400" rotWithShape="0">
              <a:srgbClr val="000000">
                <a:alpha val="349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685" name="Google Shape;685;p78"/>
          <p:cNvPicPr preferRelativeResize="0"/>
          <p:nvPr/>
        </p:nvPicPr>
        <p:blipFill rotWithShape="1">
          <a:blip r:embed="rId3">
            <a:alphaModFix/>
          </a:blip>
          <a:srcRect b="14922" l="15353" r="15360" t="14922"/>
          <a:stretch/>
        </p:blipFill>
        <p:spPr>
          <a:xfrm>
            <a:off x="6303673" y="-2790802"/>
            <a:ext cx="4741516" cy="48012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686" name="Google Shape;686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78"/>
          <p:cNvSpPr txBox="1"/>
          <p:nvPr>
            <p:ph idx="1" type="body"/>
          </p:nvPr>
        </p:nvSpPr>
        <p:spPr>
          <a:xfrm>
            <a:off x="892105" y="2032674"/>
            <a:ext cx="9825000" cy="27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88" name="Google Shape;688;p78"/>
          <p:cNvSpPr txBox="1"/>
          <p:nvPr>
            <p:ph idx="2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89" name="Google Shape;689;p78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78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Agenda • 1" showMasterSp="0">
  <p:cSld name="7_Agenda • 1">
    <p:bg>
      <p:bgPr>
        <a:solidFill>
          <a:srgbClr val="212530"/>
        </a:solidFill>
      </p:bgPr>
    </p:bg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92" name="Google Shape;692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693" name="Google Shape;693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6989" y="-1642715"/>
            <a:ext cx="19346407" cy="10143429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79"/>
          <p:cNvSpPr txBox="1"/>
          <p:nvPr>
            <p:ph idx="1" type="body"/>
          </p:nvPr>
        </p:nvSpPr>
        <p:spPr>
          <a:xfrm>
            <a:off x="892105" y="2032674"/>
            <a:ext cx="9825000" cy="27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Arial"/>
              <a:buNone/>
              <a:defRPr b="1" i="0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95" name="Google Shape;695;p79"/>
          <p:cNvSpPr txBox="1"/>
          <p:nvPr>
            <p:ph idx="2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96" name="Google Shape;696;p79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79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Agenda • 1" showMasterSp="0">
  <p:cSld name="5_Agenda • 1 2">
    <p:bg>
      <p:bgPr>
        <a:solidFill>
          <a:srgbClr val="212530"/>
        </a:solidFill>
      </p:bgPr>
    </p:bg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99" name="Google Shape;699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00" name="Google Shape;700;p80"/>
          <p:cNvPicPr preferRelativeResize="0"/>
          <p:nvPr/>
        </p:nvPicPr>
        <p:blipFill rotWithShape="1">
          <a:blip r:embed="rId3">
            <a:alphaModFix/>
          </a:blip>
          <a:srcRect b="2326" l="0" r="54248" t="2326"/>
          <a:stretch/>
        </p:blipFill>
        <p:spPr>
          <a:xfrm>
            <a:off x="8919298" y="-1984"/>
            <a:ext cx="3292672" cy="68619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01" name="Google Shape;701;p80"/>
          <p:cNvPicPr preferRelativeResize="0"/>
          <p:nvPr/>
        </p:nvPicPr>
        <p:blipFill rotWithShape="1">
          <a:blip r:embed="rId4">
            <a:alphaModFix/>
          </a:blip>
          <a:srcRect b="32125" l="0" r="61119" t="2804"/>
          <a:stretch/>
        </p:blipFill>
        <p:spPr>
          <a:xfrm>
            <a:off x="7642345" y="-1393826"/>
            <a:ext cx="4595178" cy="6938934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80"/>
          <p:cNvSpPr txBox="1"/>
          <p:nvPr/>
        </p:nvSpPr>
        <p:spPr>
          <a:xfrm>
            <a:off x="894735" y="1789471"/>
            <a:ext cx="6273000" cy="11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you.</a:t>
            </a:r>
            <a:endParaRPr/>
          </a:p>
        </p:txBody>
      </p:sp>
      <p:sp>
        <p:nvSpPr>
          <p:cNvPr id="703" name="Google Shape;703;p80"/>
          <p:cNvSpPr/>
          <p:nvPr/>
        </p:nvSpPr>
        <p:spPr>
          <a:xfrm>
            <a:off x="993578" y="3673219"/>
            <a:ext cx="914400" cy="18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80"/>
          <p:cNvSpPr txBox="1"/>
          <p:nvPr>
            <p:ph idx="1" type="body"/>
          </p:nvPr>
        </p:nvSpPr>
        <p:spPr>
          <a:xfrm>
            <a:off x="892660" y="382577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05" name="Google Shape;705;p80"/>
          <p:cNvSpPr txBox="1"/>
          <p:nvPr>
            <p:ph idx="2" type="body"/>
          </p:nvPr>
        </p:nvSpPr>
        <p:spPr>
          <a:xfrm>
            <a:off x="892660" y="417316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06" name="Google Shape;706;p80"/>
          <p:cNvSpPr txBox="1"/>
          <p:nvPr>
            <p:ph idx="3" type="body"/>
          </p:nvPr>
        </p:nvSpPr>
        <p:spPr>
          <a:xfrm>
            <a:off x="902492" y="475030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07" name="Google Shape;707;p80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Side title">
  <p:cSld name="White • Side 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type="title"/>
          </p:nvPr>
        </p:nvSpPr>
        <p:spPr>
          <a:xfrm>
            <a:off x="892658" y="1430633"/>
            <a:ext cx="30501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4316360" y="1730476"/>
            <a:ext cx="7158000" cy="43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0" name="Google Shape;60;p9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_Agenda • 1" showMasterSp="0">
  <p:cSld name="10_Agenda • 1 2">
    <p:bg>
      <p:bgPr>
        <a:solidFill>
          <a:srgbClr val="212530"/>
        </a:solidFill>
      </p:bgPr>
    </p:bg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09" name="Google Shape;709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10" name="Google Shape;710;p81"/>
          <p:cNvPicPr preferRelativeResize="0"/>
          <p:nvPr/>
        </p:nvPicPr>
        <p:blipFill rotWithShape="1">
          <a:blip r:embed="rId3">
            <a:alphaModFix/>
          </a:blip>
          <a:srcRect b="2326" l="0" r="54248" t="2326"/>
          <a:stretch/>
        </p:blipFill>
        <p:spPr>
          <a:xfrm>
            <a:off x="8919298" y="-1984"/>
            <a:ext cx="3292672" cy="68619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11" name="Google Shape;711;p81"/>
          <p:cNvPicPr preferRelativeResize="0"/>
          <p:nvPr/>
        </p:nvPicPr>
        <p:blipFill rotWithShape="1">
          <a:blip r:embed="rId4">
            <a:alphaModFix/>
          </a:blip>
          <a:srcRect b="32125" l="0" r="61119" t="2804"/>
          <a:stretch/>
        </p:blipFill>
        <p:spPr>
          <a:xfrm>
            <a:off x="7642345" y="-1393826"/>
            <a:ext cx="4595178" cy="6938934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81"/>
          <p:cNvSpPr txBox="1"/>
          <p:nvPr/>
        </p:nvSpPr>
        <p:spPr>
          <a:xfrm>
            <a:off x="894735" y="1789471"/>
            <a:ext cx="6273000" cy="11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you.</a:t>
            </a:r>
            <a:endParaRPr/>
          </a:p>
        </p:txBody>
      </p:sp>
      <p:sp>
        <p:nvSpPr>
          <p:cNvPr id="713" name="Google Shape;713;p81"/>
          <p:cNvSpPr/>
          <p:nvPr/>
        </p:nvSpPr>
        <p:spPr>
          <a:xfrm>
            <a:off x="993578" y="3673219"/>
            <a:ext cx="914400" cy="18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81"/>
          <p:cNvSpPr txBox="1"/>
          <p:nvPr>
            <p:ph idx="1" type="body"/>
          </p:nvPr>
        </p:nvSpPr>
        <p:spPr>
          <a:xfrm>
            <a:off x="892660" y="382577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15" name="Google Shape;715;p81"/>
          <p:cNvSpPr txBox="1"/>
          <p:nvPr>
            <p:ph idx="2" type="body"/>
          </p:nvPr>
        </p:nvSpPr>
        <p:spPr>
          <a:xfrm>
            <a:off x="892660" y="417316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16" name="Google Shape;716;p81"/>
          <p:cNvSpPr txBox="1"/>
          <p:nvPr>
            <p:ph idx="3" type="body"/>
          </p:nvPr>
        </p:nvSpPr>
        <p:spPr>
          <a:xfrm>
            <a:off x="902492" y="475030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17" name="Google Shape;717;p81"/>
          <p:cNvSpPr/>
          <p:nvPr/>
        </p:nvSpPr>
        <p:spPr>
          <a:xfrm>
            <a:off x="4590217" y="3673219"/>
            <a:ext cx="914400" cy="18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81"/>
          <p:cNvSpPr txBox="1"/>
          <p:nvPr>
            <p:ph idx="4" type="body"/>
          </p:nvPr>
        </p:nvSpPr>
        <p:spPr>
          <a:xfrm>
            <a:off x="4489300" y="382577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19" name="Google Shape;719;p81"/>
          <p:cNvSpPr txBox="1"/>
          <p:nvPr>
            <p:ph idx="5" type="body"/>
          </p:nvPr>
        </p:nvSpPr>
        <p:spPr>
          <a:xfrm>
            <a:off x="4489300" y="417316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20" name="Google Shape;720;p81"/>
          <p:cNvSpPr txBox="1"/>
          <p:nvPr>
            <p:ph idx="6" type="body"/>
          </p:nvPr>
        </p:nvSpPr>
        <p:spPr>
          <a:xfrm>
            <a:off x="4499131" y="475030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21" name="Google Shape;721;p81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9_Agenda • 1" showMasterSp="0">
  <p:cSld name="9_Agenda • 1 2">
    <p:bg>
      <p:bgPr>
        <a:solidFill>
          <a:srgbClr val="212530"/>
        </a:solidFill>
      </p:bgPr>
    </p:bg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23" name="Google Shape;723;p82"/>
          <p:cNvPicPr preferRelativeResize="0"/>
          <p:nvPr/>
        </p:nvPicPr>
        <p:blipFill rotWithShape="1">
          <a:blip r:embed="rId2">
            <a:alphaModFix/>
          </a:blip>
          <a:srcRect b="8" l="19846" r="0" t="13777"/>
          <a:stretch/>
        </p:blipFill>
        <p:spPr>
          <a:xfrm rot="-1800007">
            <a:off x="-1269831" y="-1005464"/>
            <a:ext cx="8442656" cy="9080889"/>
          </a:xfrm>
          <a:custGeom>
            <a:rect b="b" l="l" r="r" t="t"/>
            <a:pathLst>
              <a:path extrusionOk="0" h="21600" w="21600">
                <a:moveTo>
                  <a:pt x="8778" y="0"/>
                </a:moveTo>
                <a:lnTo>
                  <a:pt x="0" y="14136"/>
                </a:lnTo>
                <a:lnTo>
                  <a:pt x="13907" y="21600"/>
                </a:lnTo>
                <a:lnTo>
                  <a:pt x="21599" y="21600"/>
                </a:lnTo>
                <a:lnTo>
                  <a:pt x="21600" y="6883"/>
                </a:lnTo>
                <a:lnTo>
                  <a:pt x="8778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724" name="Google Shape;724;p82"/>
          <p:cNvPicPr preferRelativeResize="0"/>
          <p:nvPr/>
        </p:nvPicPr>
        <p:blipFill rotWithShape="1">
          <a:blip r:embed="rId3">
            <a:alphaModFix/>
          </a:blip>
          <a:srcRect b="21079" l="0" r="6120" t="0"/>
          <a:stretch/>
        </p:blipFill>
        <p:spPr>
          <a:xfrm>
            <a:off x="3705409" y="-2055449"/>
            <a:ext cx="8359890" cy="63414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25" name="Google Shape;725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82"/>
          <p:cNvSpPr txBox="1"/>
          <p:nvPr/>
        </p:nvSpPr>
        <p:spPr>
          <a:xfrm>
            <a:off x="894735" y="1789471"/>
            <a:ext cx="6273000" cy="11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you.</a:t>
            </a:r>
            <a:endParaRPr/>
          </a:p>
        </p:txBody>
      </p:sp>
      <p:sp>
        <p:nvSpPr>
          <p:cNvPr id="727" name="Google Shape;727;p82"/>
          <p:cNvSpPr/>
          <p:nvPr/>
        </p:nvSpPr>
        <p:spPr>
          <a:xfrm>
            <a:off x="993578" y="3673219"/>
            <a:ext cx="914400" cy="1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82"/>
          <p:cNvSpPr txBox="1"/>
          <p:nvPr>
            <p:ph idx="1" type="body"/>
          </p:nvPr>
        </p:nvSpPr>
        <p:spPr>
          <a:xfrm>
            <a:off x="892660" y="382577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29" name="Google Shape;729;p82"/>
          <p:cNvSpPr txBox="1"/>
          <p:nvPr>
            <p:ph idx="2" type="body"/>
          </p:nvPr>
        </p:nvSpPr>
        <p:spPr>
          <a:xfrm>
            <a:off x="892660" y="417316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30" name="Google Shape;730;p82"/>
          <p:cNvSpPr txBox="1"/>
          <p:nvPr>
            <p:ph idx="3" type="body"/>
          </p:nvPr>
        </p:nvSpPr>
        <p:spPr>
          <a:xfrm>
            <a:off x="902492" y="475030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31" name="Google Shape;731;p82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Agenda • 1" showMasterSp="0">
  <p:cSld name="6_Agenda • 1 2">
    <p:bg>
      <p:bgPr>
        <a:solidFill>
          <a:srgbClr val="212530"/>
        </a:solidFill>
      </p:bgPr>
    </p:bg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33" name="Google Shape;733;p83"/>
          <p:cNvPicPr preferRelativeResize="0"/>
          <p:nvPr/>
        </p:nvPicPr>
        <p:blipFill rotWithShape="1">
          <a:blip r:embed="rId2">
            <a:alphaModFix/>
          </a:blip>
          <a:srcRect b="8" l="19846" r="0" t="13777"/>
          <a:stretch/>
        </p:blipFill>
        <p:spPr>
          <a:xfrm rot="-1800007">
            <a:off x="-1269831" y="-1005464"/>
            <a:ext cx="8442656" cy="9080889"/>
          </a:xfrm>
          <a:custGeom>
            <a:rect b="b" l="l" r="r" t="t"/>
            <a:pathLst>
              <a:path extrusionOk="0" h="21600" w="21600">
                <a:moveTo>
                  <a:pt x="8778" y="0"/>
                </a:moveTo>
                <a:lnTo>
                  <a:pt x="0" y="14136"/>
                </a:lnTo>
                <a:lnTo>
                  <a:pt x="13907" y="21600"/>
                </a:lnTo>
                <a:lnTo>
                  <a:pt x="21599" y="21600"/>
                </a:lnTo>
                <a:lnTo>
                  <a:pt x="21600" y="6883"/>
                </a:lnTo>
                <a:lnTo>
                  <a:pt x="8778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" id="734" name="Google Shape;734;p83"/>
          <p:cNvPicPr preferRelativeResize="0"/>
          <p:nvPr/>
        </p:nvPicPr>
        <p:blipFill rotWithShape="1">
          <a:blip r:embed="rId3">
            <a:alphaModFix/>
          </a:blip>
          <a:srcRect b="21079" l="0" r="6120" t="0"/>
          <a:stretch/>
        </p:blipFill>
        <p:spPr>
          <a:xfrm>
            <a:off x="3705409" y="-2055449"/>
            <a:ext cx="8359890" cy="63414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35" name="Google Shape;735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83"/>
          <p:cNvSpPr txBox="1"/>
          <p:nvPr/>
        </p:nvSpPr>
        <p:spPr>
          <a:xfrm>
            <a:off x="894735" y="1789471"/>
            <a:ext cx="6273000" cy="11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you.</a:t>
            </a:r>
            <a:endParaRPr/>
          </a:p>
        </p:txBody>
      </p:sp>
      <p:sp>
        <p:nvSpPr>
          <p:cNvPr id="737" name="Google Shape;737;p83"/>
          <p:cNvSpPr/>
          <p:nvPr/>
        </p:nvSpPr>
        <p:spPr>
          <a:xfrm>
            <a:off x="993578" y="3673219"/>
            <a:ext cx="914400" cy="1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83"/>
          <p:cNvSpPr txBox="1"/>
          <p:nvPr>
            <p:ph idx="1" type="body"/>
          </p:nvPr>
        </p:nvSpPr>
        <p:spPr>
          <a:xfrm>
            <a:off x="892660" y="382577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39" name="Google Shape;739;p83"/>
          <p:cNvSpPr txBox="1"/>
          <p:nvPr>
            <p:ph idx="2" type="body"/>
          </p:nvPr>
        </p:nvSpPr>
        <p:spPr>
          <a:xfrm>
            <a:off x="892660" y="417316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40" name="Google Shape;740;p83"/>
          <p:cNvSpPr txBox="1"/>
          <p:nvPr>
            <p:ph idx="3" type="body"/>
          </p:nvPr>
        </p:nvSpPr>
        <p:spPr>
          <a:xfrm>
            <a:off x="902492" y="475030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41" name="Google Shape;741;p83"/>
          <p:cNvSpPr/>
          <p:nvPr/>
        </p:nvSpPr>
        <p:spPr>
          <a:xfrm>
            <a:off x="4641212" y="3673219"/>
            <a:ext cx="914400" cy="1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83"/>
          <p:cNvSpPr txBox="1"/>
          <p:nvPr>
            <p:ph idx="4" type="body"/>
          </p:nvPr>
        </p:nvSpPr>
        <p:spPr>
          <a:xfrm>
            <a:off x="4540294" y="382577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43" name="Google Shape;743;p83"/>
          <p:cNvSpPr txBox="1"/>
          <p:nvPr>
            <p:ph idx="5" type="body"/>
          </p:nvPr>
        </p:nvSpPr>
        <p:spPr>
          <a:xfrm>
            <a:off x="4540294" y="417316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44" name="Google Shape;744;p83"/>
          <p:cNvSpPr txBox="1"/>
          <p:nvPr>
            <p:ph idx="6" type="body"/>
          </p:nvPr>
        </p:nvSpPr>
        <p:spPr>
          <a:xfrm>
            <a:off x="4550126" y="475030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45" name="Google Shape;745;p83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8_Agenda • 1" showMasterSp="0">
  <p:cSld name="8_Agenda • 1 2">
    <p:bg>
      <p:bgPr>
        <a:solidFill>
          <a:srgbClr val="212530"/>
        </a:solidFill>
      </p:bgPr>
    </p:bg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47" name="Google Shape;747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84"/>
          <p:cNvSpPr txBox="1"/>
          <p:nvPr/>
        </p:nvSpPr>
        <p:spPr>
          <a:xfrm>
            <a:off x="894735" y="1789471"/>
            <a:ext cx="6273000" cy="11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you.</a:t>
            </a:r>
            <a:endParaRPr/>
          </a:p>
        </p:txBody>
      </p:sp>
      <p:sp>
        <p:nvSpPr>
          <p:cNvPr id="749" name="Google Shape;749;p84"/>
          <p:cNvSpPr/>
          <p:nvPr/>
        </p:nvSpPr>
        <p:spPr>
          <a:xfrm rot="-3183599">
            <a:off x="6059474" y="-2480982"/>
            <a:ext cx="11961489" cy="11819889"/>
          </a:xfrm>
          <a:prstGeom prst="ellipse">
            <a:avLst/>
          </a:prstGeom>
          <a:gradFill>
            <a:gsLst>
              <a:gs pos="0">
                <a:srgbClr val="565599">
                  <a:alpha val="89803"/>
                </a:srgbClr>
              </a:gs>
              <a:gs pos="39379">
                <a:srgbClr val="A34A7C">
                  <a:alpha val="89803"/>
                </a:srgbClr>
              </a:gs>
              <a:gs pos="98130">
                <a:srgbClr val="F03F60">
                  <a:alpha val="89803"/>
                </a:srgbClr>
              </a:gs>
              <a:gs pos="100000">
                <a:srgbClr val="F03F60">
                  <a:alpha val="89803"/>
                </a:srgbClr>
              </a:gs>
            </a:gsLst>
            <a:path path="circle">
              <a:fillToRect r="100%" t="100%"/>
            </a:path>
            <a:tileRect b="-100%" l="-100%"/>
          </a:gra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750" name="Google Shape;750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6098" y="-3680517"/>
            <a:ext cx="6434995" cy="6434995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84"/>
          <p:cNvSpPr/>
          <p:nvPr/>
        </p:nvSpPr>
        <p:spPr>
          <a:xfrm>
            <a:off x="993578" y="3673219"/>
            <a:ext cx="914400" cy="18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84"/>
          <p:cNvSpPr txBox="1"/>
          <p:nvPr>
            <p:ph idx="1" type="body"/>
          </p:nvPr>
        </p:nvSpPr>
        <p:spPr>
          <a:xfrm>
            <a:off x="892660" y="382577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53" name="Google Shape;753;p84"/>
          <p:cNvSpPr txBox="1"/>
          <p:nvPr>
            <p:ph idx="2" type="body"/>
          </p:nvPr>
        </p:nvSpPr>
        <p:spPr>
          <a:xfrm>
            <a:off x="892660" y="417316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54" name="Google Shape;754;p84"/>
          <p:cNvSpPr txBox="1"/>
          <p:nvPr>
            <p:ph idx="3" type="body"/>
          </p:nvPr>
        </p:nvSpPr>
        <p:spPr>
          <a:xfrm>
            <a:off x="902492" y="475030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55" name="Google Shape;755;p84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Agenda • 1" showMasterSp="0">
  <p:cSld name="7_Agenda • 1 2">
    <p:bg>
      <p:bgPr>
        <a:solidFill>
          <a:srgbClr val="212530"/>
        </a:solid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57" name="Google Shape;757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1463" y="5893386"/>
            <a:ext cx="489159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85"/>
          <p:cNvSpPr txBox="1"/>
          <p:nvPr/>
        </p:nvSpPr>
        <p:spPr>
          <a:xfrm>
            <a:off x="894735" y="1789471"/>
            <a:ext cx="6273000" cy="11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you.</a:t>
            </a:r>
            <a:endParaRPr/>
          </a:p>
        </p:txBody>
      </p:sp>
      <p:sp>
        <p:nvSpPr>
          <p:cNvPr id="759" name="Google Shape;759;p85"/>
          <p:cNvSpPr/>
          <p:nvPr/>
        </p:nvSpPr>
        <p:spPr>
          <a:xfrm rot="-3183599">
            <a:off x="6059474" y="-2480982"/>
            <a:ext cx="11961489" cy="11819889"/>
          </a:xfrm>
          <a:prstGeom prst="ellipse">
            <a:avLst/>
          </a:prstGeom>
          <a:gradFill>
            <a:gsLst>
              <a:gs pos="0">
                <a:srgbClr val="565599">
                  <a:alpha val="89803"/>
                </a:srgbClr>
              </a:gs>
              <a:gs pos="39379">
                <a:srgbClr val="A34A7C">
                  <a:alpha val="89803"/>
                </a:srgbClr>
              </a:gs>
              <a:gs pos="98130">
                <a:srgbClr val="F03F60">
                  <a:alpha val="89803"/>
                </a:srgbClr>
              </a:gs>
              <a:gs pos="100000">
                <a:srgbClr val="F03F60">
                  <a:alpha val="89803"/>
                </a:srgbClr>
              </a:gs>
            </a:gsLst>
            <a:path path="circle">
              <a:fillToRect r="100%" t="100%"/>
            </a:path>
            <a:tileRect b="-100%" l="-100%"/>
          </a:gra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760" name="Google Shape;760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6098" y="-3680517"/>
            <a:ext cx="6434995" cy="6434995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85"/>
          <p:cNvSpPr/>
          <p:nvPr/>
        </p:nvSpPr>
        <p:spPr>
          <a:xfrm>
            <a:off x="993578" y="3673219"/>
            <a:ext cx="914400" cy="18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85"/>
          <p:cNvSpPr txBox="1"/>
          <p:nvPr>
            <p:ph idx="1" type="body"/>
          </p:nvPr>
        </p:nvSpPr>
        <p:spPr>
          <a:xfrm>
            <a:off x="892660" y="382577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63" name="Google Shape;763;p85"/>
          <p:cNvSpPr txBox="1"/>
          <p:nvPr>
            <p:ph idx="2" type="body"/>
          </p:nvPr>
        </p:nvSpPr>
        <p:spPr>
          <a:xfrm>
            <a:off x="892660" y="417316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64" name="Google Shape;764;p85"/>
          <p:cNvSpPr txBox="1"/>
          <p:nvPr>
            <p:ph idx="3" type="body"/>
          </p:nvPr>
        </p:nvSpPr>
        <p:spPr>
          <a:xfrm>
            <a:off x="902492" y="475030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65" name="Google Shape;765;p85"/>
          <p:cNvSpPr/>
          <p:nvPr/>
        </p:nvSpPr>
        <p:spPr>
          <a:xfrm>
            <a:off x="4326058" y="3673219"/>
            <a:ext cx="914400" cy="18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85"/>
          <p:cNvSpPr txBox="1"/>
          <p:nvPr>
            <p:ph idx="4" type="body"/>
          </p:nvPr>
        </p:nvSpPr>
        <p:spPr>
          <a:xfrm>
            <a:off x="4225140" y="382577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67" name="Google Shape;767;p85"/>
          <p:cNvSpPr txBox="1"/>
          <p:nvPr>
            <p:ph idx="5" type="body"/>
          </p:nvPr>
        </p:nvSpPr>
        <p:spPr>
          <a:xfrm>
            <a:off x="4225140" y="417316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68" name="Google Shape;768;p85"/>
          <p:cNvSpPr txBox="1"/>
          <p:nvPr>
            <p:ph idx="6" type="body"/>
          </p:nvPr>
        </p:nvSpPr>
        <p:spPr>
          <a:xfrm>
            <a:off x="4234972" y="4750303"/>
            <a:ext cx="24504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69" name="Google Shape;769;p85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 •  2">
  <p:cSld name="Cover  •  2"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77" name="Google Shape;777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884032">
            <a:off x="3764384" y="-8967492"/>
            <a:ext cx="12459870" cy="156939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78" name="Google Shape;778;p87"/>
          <p:cNvPicPr preferRelativeResize="0"/>
          <p:nvPr/>
        </p:nvPicPr>
        <p:blipFill rotWithShape="1">
          <a:blip r:embed="rId3">
            <a:alphaModFix/>
          </a:blip>
          <a:srcRect b="0" l="17681" r="0" t="21321"/>
          <a:stretch/>
        </p:blipFill>
        <p:spPr>
          <a:xfrm rot="10800000">
            <a:off x="6480223" y="1463957"/>
            <a:ext cx="5697217" cy="5390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79" name="Google Shape;779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35640" y="449171"/>
            <a:ext cx="1904772" cy="337778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87"/>
          <p:cNvSpPr/>
          <p:nvPr/>
        </p:nvSpPr>
        <p:spPr>
          <a:xfrm>
            <a:off x="997984" y="4277770"/>
            <a:ext cx="1009200" cy="432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87"/>
          <p:cNvSpPr txBox="1"/>
          <p:nvPr>
            <p:ph idx="1" type="body"/>
          </p:nvPr>
        </p:nvSpPr>
        <p:spPr>
          <a:xfrm>
            <a:off x="892100" y="2236925"/>
            <a:ext cx="80397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b="1" i="0" sz="7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b="1" i="0" sz="7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b="1" i="0" sz="7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b="1" i="0" sz="7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b="1" i="0" sz="7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2" name="Google Shape;782;p87"/>
          <p:cNvSpPr txBox="1"/>
          <p:nvPr>
            <p:ph idx="2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3" name="Google Shape;783;p87"/>
          <p:cNvSpPr txBox="1"/>
          <p:nvPr>
            <p:ph idx="3" type="body"/>
          </p:nvPr>
        </p:nvSpPr>
        <p:spPr>
          <a:xfrm>
            <a:off x="892105" y="4659505"/>
            <a:ext cx="29676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88"/>
          <p:cNvSpPr txBox="1"/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86" name="Google Shape;786;p88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7" name="Google Shape;787;p88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8" name="Google Shape;788;p88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9" name="Google Shape;789;p88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8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92" name="Google Shape;792;p89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3" name="Google Shape;793;p89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4" name="Google Shape;794;p89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5" name="Google Shape;795;p89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90"/>
          <p:cNvSpPr txBox="1"/>
          <p:nvPr>
            <p:ph type="title"/>
          </p:nvPr>
        </p:nvSpPr>
        <p:spPr>
          <a:xfrm>
            <a:off x="963084" y="4406900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98" name="Google Shape;798;p90"/>
          <p:cNvSpPr txBox="1"/>
          <p:nvPr>
            <p:ph idx="1" type="body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9" name="Google Shape;799;p90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0" name="Google Shape;800;p90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1" name="Google Shape;801;p90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9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4" name="Google Shape;804;p91"/>
          <p:cNvSpPr txBox="1"/>
          <p:nvPr>
            <p:ph idx="1" type="body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5" name="Google Shape;805;p91"/>
          <p:cNvSpPr txBox="1"/>
          <p:nvPr>
            <p:ph idx="2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6" name="Google Shape;806;p91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7" name="Google Shape;807;p91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8" name="Google Shape;808;p91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• Quote">
  <p:cSld name="White • Quot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Picture 6" id="64" name="Google Shape;64;p10"/>
          <p:cNvPicPr preferRelativeResize="0"/>
          <p:nvPr/>
        </p:nvPicPr>
        <p:blipFill/>
        <p:spPr>
          <a:xfrm>
            <a:off x="0" y="1433575"/>
            <a:ext cx="3651300" cy="238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descr="Picture 9" id="65" name="Google Shape;65;p10"/>
          <p:cNvPicPr preferRelativeResize="0"/>
          <p:nvPr/>
        </p:nvPicPr>
        <p:blipFill/>
        <p:spPr>
          <a:xfrm rot="10800000">
            <a:off x="8687524" y="3293172"/>
            <a:ext cx="3651300" cy="238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6" name="Google Shape;66;p10"/>
          <p:cNvSpPr txBox="1"/>
          <p:nvPr>
            <p:ph idx="2" type="body"/>
          </p:nvPr>
        </p:nvSpPr>
        <p:spPr>
          <a:xfrm>
            <a:off x="1001712" y="1987549"/>
            <a:ext cx="10314000" cy="33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7" name="Google Shape;67;p10"/>
          <p:cNvSpPr/>
          <p:nvPr/>
        </p:nvSpPr>
        <p:spPr>
          <a:xfrm>
            <a:off x="1007673" y="1094065"/>
            <a:ext cx="914400" cy="12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5E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CCD5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9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11" name="Google Shape;811;p92"/>
          <p:cNvSpPr txBox="1"/>
          <p:nvPr>
            <p:ph idx="1" type="body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2" name="Google Shape;812;p92"/>
          <p:cNvSpPr txBox="1"/>
          <p:nvPr>
            <p:ph idx="2" type="body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3" name="Google Shape;813;p92"/>
          <p:cNvSpPr txBox="1"/>
          <p:nvPr>
            <p:ph idx="3" type="body"/>
          </p:nvPr>
        </p:nvSpPr>
        <p:spPr>
          <a:xfrm>
            <a:off x="6193367" y="1535113"/>
            <a:ext cx="5388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4" name="Google Shape;814;p92"/>
          <p:cNvSpPr txBox="1"/>
          <p:nvPr>
            <p:ph idx="4" type="body"/>
          </p:nvPr>
        </p:nvSpPr>
        <p:spPr>
          <a:xfrm>
            <a:off x="6193367" y="2174875"/>
            <a:ext cx="5388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5" name="Google Shape;815;p92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6" name="Google Shape;816;p92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7" name="Google Shape;817;p92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9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0" name="Google Shape;820;p93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1" name="Google Shape;821;p93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2" name="Google Shape;822;p93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94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5" name="Google Shape;825;p94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6" name="Google Shape;826;p94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95"/>
          <p:cNvSpPr txBox="1"/>
          <p:nvPr>
            <p:ph type="title"/>
          </p:nvPr>
        </p:nvSpPr>
        <p:spPr>
          <a:xfrm>
            <a:off x="609600" y="273050"/>
            <a:ext cx="40110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9" name="Google Shape;829;p95"/>
          <p:cNvSpPr txBox="1"/>
          <p:nvPr>
            <p:ph idx="1" type="body"/>
          </p:nvPr>
        </p:nvSpPr>
        <p:spPr>
          <a:xfrm>
            <a:off x="4766733" y="273050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0" name="Google Shape;830;p95"/>
          <p:cNvSpPr txBox="1"/>
          <p:nvPr>
            <p:ph idx="2" type="body"/>
          </p:nvPr>
        </p:nvSpPr>
        <p:spPr>
          <a:xfrm>
            <a:off x="609600" y="1435100"/>
            <a:ext cx="40110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1" name="Google Shape;831;p95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2" name="Google Shape;832;p95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3" name="Google Shape;833;p95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96"/>
          <p:cNvSpPr txBox="1"/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6" name="Google Shape;836;p96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7" name="Google Shape;837;p96"/>
          <p:cNvSpPr txBox="1"/>
          <p:nvPr>
            <p:ph idx="1" type="body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8" name="Google Shape;838;p96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9" name="Google Shape;839;p96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0" name="Google Shape;840;p96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9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43" name="Google Shape;843;p97"/>
          <p:cNvSpPr txBox="1"/>
          <p:nvPr>
            <p:ph idx="1" type="body"/>
          </p:nvPr>
        </p:nvSpPr>
        <p:spPr>
          <a:xfrm rot="5400000">
            <a:off x="3832950" y="-1623150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4" name="Google Shape;844;p97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5" name="Google Shape;845;p97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6" name="Google Shape;846;p97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98"/>
          <p:cNvSpPr txBox="1"/>
          <p:nvPr>
            <p:ph type="title"/>
          </p:nvPr>
        </p:nvSpPr>
        <p:spPr>
          <a:xfrm rot="5400000">
            <a:off x="7285050" y="1828788"/>
            <a:ext cx="58515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49" name="Google Shape;849;p98"/>
          <p:cNvSpPr txBox="1"/>
          <p:nvPr>
            <p:ph idx="1" type="body"/>
          </p:nvPr>
        </p:nvSpPr>
        <p:spPr>
          <a:xfrm rot="5400000">
            <a:off x="1697000" y="-812862"/>
            <a:ext cx="5851500" cy="80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0" name="Google Shape;850;p98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1" name="Google Shape;851;p98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2" name="Google Shape;852;p98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">
  <p:cSld name="Cover">
    <p:bg>
      <p:bgPr>
        <a:solidFill>
          <a:srgbClr val="212530"/>
        </a:solidFill>
      </p:bgPr>
    </p:bg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60" name="Google Shape;860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226666">
            <a:off x="3757263" y="-8033764"/>
            <a:ext cx="13712279" cy="137122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861" name="Google Shape;861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35640" y="449171"/>
            <a:ext cx="1904772" cy="3377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862" name="Google Shape;862;p100"/>
          <p:cNvPicPr preferRelativeResize="0"/>
          <p:nvPr/>
        </p:nvPicPr>
        <p:blipFill rotWithShape="1">
          <a:blip r:embed="rId4">
            <a:alphaModFix/>
          </a:blip>
          <a:srcRect b="0" l="17681" r="0" t="21321"/>
          <a:stretch/>
        </p:blipFill>
        <p:spPr>
          <a:xfrm rot="10800000">
            <a:off x="6480223" y="1463957"/>
            <a:ext cx="5697217" cy="5390032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100"/>
          <p:cNvSpPr/>
          <p:nvPr/>
        </p:nvSpPr>
        <p:spPr>
          <a:xfrm>
            <a:off x="997983" y="4277769"/>
            <a:ext cx="1009200" cy="432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100"/>
          <p:cNvSpPr txBox="1"/>
          <p:nvPr>
            <p:ph idx="1" type="body"/>
          </p:nvPr>
        </p:nvSpPr>
        <p:spPr>
          <a:xfrm>
            <a:off x="892105" y="2032676"/>
            <a:ext cx="72507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5" name="Google Shape;865;p100"/>
          <p:cNvSpPr txBox="1"/>
          <p:nvPr>
            <p:ph idx="2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6" name="Google Shape;866;p100"/>
          <p:cNvSpPr txBox="1"/>
          <p:nvPr>
            <p:ph idx="3" type="body"/>
          </p:nvPr>
        </p:nvSpPr>
        <p:spPr>
          <a:xfrm>
            <a:off x="892105" y="4659505"/>
            <a:ext cx="29676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genda • 1">
  <p:cSld name="Agenda • 1"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68" name="Google Shape;868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8855124">
            <a:off x="10112493" y="347020"/>
            <a:ext cx="13457102" cy="134571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869" name="Google Shape;869;p101"/>
          <p:cNvPicPr preferRelativeResize="0"/>
          <p:nvPr/>
        </p:nvPicPr>
        <p:blipFill rotWithShape="1">
          <a:blip r:embed="rId3">
            <a:alphaModFix/>
          </a:blip>
          <a:srcRect b="47050" l="0" r="24522" t="0"/>
          <a:stretch/>
        </p:blipFill>
        <p:spPr>
          <a:xfrm>
            <a:off x="7640254" y="3316228"/>
            <a:ext cx="5170921" cy="3627401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101"/>
          <p:cNvSpPr/>
          <p:nvPr/>
        </p:nvSpPr>
        <p:spPr>
          <a:xfrm>
            <a:off x="1007674" y="1095843"/>
            <a:ext cx="10149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871" name="Google Shape;871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674" y="5887043"/>
            <a:ext cx="489154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101"/>
          <p:cNvSpPr txBox="1"/>
          <p:nvPr/>
        </p:nvSpPr>
        <p:spPr>
          <a:xfrm>
            <a:off x="967163" y="3147969"/>
            <a:ext cx="21108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Agenda</a:t>
            </a:r>
            <a:endParaRPr b="1" sz="4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3" name="Google Shape;873;p101"/>
          <p:cNvSpPr txBox="1"/>
          <p:nvPr>
            <p:ph idx="1" type="body"/>
          </p:nvPr>
        </p:nvSpPr>
        <p:spPr>
          <a:xfrm>
            <a:off x="3716916" y="1147559"/>
            <a:ext cx="5563500" cy="505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None/>
              <a:defRPr sz="20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None/>
              <a:defRPr sz="2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None/>
              <a:defRPr sz="24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None/>
              <a:defRPr sz="24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None/>
              <a:defRPr sz="24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4" name="Google Shape;874;p101"/>
          <p:cNvSpPr txBox="1"/>
          <p:nvPr>
            <p:ph idx="2" type="body"/>
          </p:nvPr>
        </p:nvSpPr>
        <p:spPr>
          <a:xfrm>
            <a:off x="892660" y="374650"/>
            <a:ext cx="19272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  <a:defRPr b="1" sz="1200">
                <a:solidFill>
                  <a:srgbClr val="212530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• 1">
  <p:cSld name="Divider • 1">
    <p:bg>
      <p:bgPr>
        <a:solidFill>
          <a:srgbClr val="212530"/>
        </a:solidFill>
      </p:bgPr>
    </p:bg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76" name="Google Shape;876;p102"/>
          <p:cNvPicPr preferRelativeResize="0"/>
          <p:nvPr/>
        </p:nvPicPr>
        <p:blipFill rotWithShape="1">
          <a:blip r:embed="rId2">
            <a:alphaModFix/>
          </a:blip>
          <a:srcRect b="0" l="0" r="47545" t="52599"/>
          <a:stretch/>
        </p:blipFill>
        <p:spPr>
          <a:xfrm>
            <a:off x="5950305" y="-9570"/>
            <a:ext cx="6237810" cy="5636551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102"/>
          <p:cNvSpPr/>
          <p:nvPr/>
        </p:nvSpPr>
        <p:spPr>
          <a:xfrm>
            <a:off x="997983" y="1662180"/>
            <a:ext cx="1009200" cy="432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878" name="Google Shape;878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463" y="5893386"/>
            <a:ext cx="489158" cy="4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102"/>
          <p:cNvSpPr txBox="1"/>
          <p:nvPr>
            <p:ph idx="1" type="body"/>
          </p:nvPr>
        </p:nvSpPr>
        <p:spPr>
          <a:xfrm>
            <a:off x="892105" y="2032676"/>
            <a:ext cx="72507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b="1" sz="7200"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84" Type="http://schemas.openxmlformats.org/officeDocument/2006/relationships/slideLayout" Target="../slideLayouts/slideLayout83.xml"/><Relationship Id="rId83" Type="http://schemas.openxmlformats.org/officeDocument/2006/relationships/slideLayout" Target="../slideLayouts/slideLayout82.xml"/><Relationship Id="rId42" Type="http://schemas.openxmlformats.org/officeDocument/2006/relationships/slideLayout" Target="../slideLayouts/slideLayout41.xml"/><Relationship Id="rId86" Type="http://schemas.openxmlformats.org/officeDocument/2006/relationships/theme" Target="../theme/theme1.xml"/><Relationship Id="rId41" Type="http://schemas.openxmlformats.org/officeDocument/2006/relationships/slideLayout" Target="../slideLayouts/slideLayout40.xml"/><Relationship Id="rId85" Type="http://schemas.openxmlformats.org/officeDocument/2006/relationships/slideLayout" Target="../slideLayouts/slideLayout84.xml"/><Relationship Id="rId44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44.xml"/><Relationship Id="rId80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81.xml"/><Relationship Id="rId81" Type="http://schemas.openxmlformats.org/officeDocument/2006/relationships/slideLayout" Target="../slideLayouts/slideLayout80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48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73" Type="http://schemas.openxmlformats.org/officeDocument/2006/relationships/slideLayout" Target="../slideLayouts/slideLayout72.xml"/><Relationship Id="rId72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30.xml"/><Relationship Id="rId75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29.xml"/><Relationship Id="rId74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32.xml"/><Relationship Id="rId77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31.xml"/><Relationship Id="rId76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34.xml"/><Relationship Id="rId79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33.xml"/><Relationship Id="rId78" Type="http://schemas.openxmlformats.org/officeDocument/2006/relationships/slideLayout" Target="../slideLayouts/slideLayout77.xml"/><Relationship Id="rId71" Type="http://schemas.openxmlformats.org/officeDocument/2006/relationships/slideLayout" Target="../slideLayouts/slideLayout70.xml"/><Relationship Id="rId70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37.xml"/><Relationship Id="rId62" Type="http://schemas.openxmlformats.org/officeDocument/2006/relationships/slideLayout" Target="../slideLayouts/slideLayout61.xml"/><Relationship Id="rId61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19.xml"/><Relationship Id="rId64" Type="http://schemas.openxmlformats.org/officeDocument/2006/relationships/slideLayout" Target="../slideLayouts/slideLayout63.xml"/><Relationship Id="rId63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21.xml"/><Relationship Id="rId66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20.xml"/><Relationship Id="rId65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23.xml"/><Relationship Id="rId68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22.xml"/><Relationship Id="rId67" Type="http://schemas.openxmlformats.org/officeDocument/2006/relationships/slideLayout" Target="../slideLayouts/slideLayout66.xml"/><Relationship Id="rId60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69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10.xml"/><Relationship Id="rId5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9.xml"/><Relationship Id="rId54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12.xml"/><Relationship Id="rId5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11.xml"/><Relationship Id="rId56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14.xml"/><Relationship Id="rId5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13.xml"/><Relationship Id="rId58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96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theme" Target="../theme/theme3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25.xml"/><Relationship Id="rId21" Type="http://schemas.openxmlformats.org/officeDocument/2006/relationships/slideLayout" Target="../slideLayouts/slideLayout124.xml"/><Relationship Id="rId24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26.xml"/><Relationship Id="rId26" Type="http://schemas.openxmlformats.org/officeDocument/2006/relationships/slideLayout" Target="../slideLayouts/slideLayout129.xml"/><Relationship Id="rId25" Type="http://schemas.openxmlformats.org/officeDocument/2006/relationships/slideLayout" Target="../slideLayouts/slideLayout128.xml"/><Relationship Id="rId28" Type="http://schemas.openxmlformats.org/officeDocument/2006/relationships/slideLayout" Target="../slideLayouts/slideLayout131.xml"/><Relationship Id="rId27" Type="http://schemas.openxmlformats.org/officeDocument/2006/relationships/slideLayout" Target="../slideLayouts/slideLayout130.xml"/><Relationship Id="rId29" Type="http://schemas.openxmlformats.org/officeDocument/2006/relationships/theme" Target="../theme/theme5.xml"/><Relationship Id="rId11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1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9" Type="http://schemas.openxmlformats.org/officeDocument/2006/relationships/theme" Target="../theme/theme6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21253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07673" y="5887042"/>
            <a:ext cx="489155" cy="4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609600" y="92074"/>
            <a:ext cx="10972800" cy="15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699" r:id="rId53"/>
    <p:sldLayoutId id="2147483700" r:id="rId54"/>
    <p:sldLayoutId id="2147483701" r:id="rId55"/>
    <p:sldLayoutId id="2147483702" r:id="rId56"/>
    <p:sldLayoutId id="2147483703" r:id="rId57"/>
    <p:sldLayoutId id="2147483704" r:id="rId58"/>
    <p:sldLayoutId id="2147483705" r:id="rId59"/>
    <p:sldLayoutId id="2147483706" r:id="rId60"/>
    <p:sldLayoutId id="2147483707" r:id="rId61"/>
    <p:sldLayoutId id="2147483708" r:id="rId62"/>
    <p:sldLayoutId id="2147483709" r:id="rId63"/>
    <p:sldLayoutId id="2147483710" r:id="rId64"/>
    <p:sldLayoutId id="2147483711" r:id="rId65"/>
    <p:sldLayoutId id="2147483712" r:id="rId66"/>
    <p:sldLayoutId id="2147483713" r:id="rId67"/>
    <p:sldLayoutId id="2147483714" r:id="rId68"/>
    <p:sldLayoutId id="2147483715" r:id="rId69"/>
    <p:sldLayoutId id="2147483716" r:id="rId70"/>
    <p:sldLayoutId id="2147483717" r:id="rId71"/>
    <p:sldLayoutId id="2147483718" r:id="rId72"/>
    <p:sldLayoutId id="2147483719" r:id="rId73"/>
    <p:sldLayoutId id="2147483720" r:id="rId74"/>
    <p:sldLayoutId id="2147483721" r:id="rId75"/>
    <p:sldLayoutId id="2147483722" r:id="rId76"/>
    <p:sldLayoutId id="2147483723" r:id="rId77"/>
    <p:sldLayoutId id="2147483724" r:id="rId78"/>
    <p:sldLayoutId id="2147483725" r:id="rId79"/>
    <p:sldLayoutId id="2147483726" r:id="rId80"/>
    <p:sldLayoutId id="2147483727" r:id="rId81"/>
    <p:sldLayoutId id="2147483728" r:id="rId82"/>
    <p:sldLayoutId id="2147483729" r:id="rId83"/>
    <p:sldLayoutId id="2147483730" r:id="rId84"/>
    <p:sldLayoutId id="2147483731" r:id="rId8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212530"/>
        </a:solidFill>
      </p:bgPr>
    </p:bg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8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72" name="Google Shape;772;p86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3" name="Google Shape;773;p86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4" name="Google Shape;774;p86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5" name="Google Shape;775;p86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9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55" name="Google Shape;855;p9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6" name="Google Shape;856;p9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7" name="Google Shape;857;p9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8" name="Google Shape;858;p9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0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04" name="Google Shape;904;p10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5" name="Google Shape;905;p10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6" name="Google Shape;906;p10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7" name="Google Shape;907;p10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3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/>
        </p:txBody>
      </p:sp>
      <p:sp>
        <p:nvSpPr>
          <p:cNvPr id="1158" name="Google Shape;1158;p13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9250" lvl="3" marL="18288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9250" lvl="4" marL="22860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12530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9" name="Google Shape;1159;p136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0" name="Google Shape;1160;p136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1" name="Google Shape;1161;p136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Relationship Id="rId4" Type="http://schemas.openxmlformats.org/officeDocument/2006/relationships/image" Target="../media/image42.png"/><Relationship Id="rId9" Type="http://schemas.openxmlformats.org/officeDocument/2006/relationships/image" Target="../media/image55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2.png"/><Relationship Id="rId8" Type="http://schemas.openxmlformats.org/officeDocument/2006/relationships/image" Target="../media/image51.png"/><Relationship Id="rId10" Type="http://schemas.openxmlformats.org/officeDocument/2006/relationships/image" Target="../media/image5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Relationship Id="rId4" Type="http://schemas.openxmlformats.org/officeDocument/2006/relationships/image" Target="../media/image42.png"/><Relationship Id="rId9" Type="http://schemas.openxmlformats.org/officeDocument/2006/relationships/image" Target="../media/image68.png"/><Relationship Id="rId5" Type="http://schemas.openxmlformats.org/officeDocument/2006/relationships/image" Target="../media/image49.png"/><Relationship Id="rId6" Type="http://schemas.openxmlformats.org/officeDocument/2006/relationships/image" Target="../media/image61.png"/><Relationship Id="rId7" Type="http://schemas.openxmlformats.org/officeDocument/2006/relationships/image" Target="../media/image91.png"/><Relationship Id="rId8" Type="http://schemas.openxmlformats.org/officeDocument/2006/relationships/image" Target="../media/image71.png"/><Relationship Id="rId11" Type="http://schemas.openxmlformats.org/officeDocument/2006/relationships/image" Target="../media/image80.png"/><Relationship Id="rId10" Type="http://schemas.openxmlformats.org/officeDocument/2006/relationships/image" Target="../media/image6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png"/><Relationship Id="rId4" Type="http://schemas.openxmlformats.org/officeDocument/2006/relationships/image" Target="../media/image63.jpg"/><Relationship Id="rId5" Type="http://schemas.openxmlformats.org/officeDocument/2006/relationships/image" Target="../media/image6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6.png"/><Relationship Id="rId4" Type="http://schemas.openxmlformats.org/officeDocument/2006/relationships/image" Target="../media/image92.png"/><Relationship Id="rId5" Type="http://schemas.openxmlformats.org/officeDocument/2006/relationships/image" Target="../media/image42.png"/><Relationship Id="rId6" Type="http://schemas.openxmlformats.org/officeDocument/2006/relationships/image" Target="../media/image52.png"/><Relationship Id="rId7" Type="http://schemas.openxmlformats.org/officeDocument/2006/relationships/image" Target="../media/image7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6.png"/><Relationship Id="rId4" Type="http://schemas.openxmlformats.org/officeDocument/2006/relationships/image" Target="../media/image92.png"/><Relationship Id="rId5" Type="http://schemas.openxmlformats.org/officeDocument/2006/relationships/image" Target="../media/image39.png"/><Relationship Id="rId6" Type="http://schemas.openxmlformats.org/officeDocument/2006/relationships/image" Target="../media/image6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6.png"/><Relationship Id="rId4" Type="http://schemas.openxmlformats.org/officeDocument/2006/relationships/image" Target="../media/image39.png"/><Relationship Id="rId5" Type="http://schemas.openxmlformats.org/officeDocument/2006/relationships/image" Target="../media/image6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5.png"/><Relationship Id="rId4" Type="http://schemas.openxmlformats.org/officeDocument/2006/relationships/image" Target="../media/image38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73.jpg"/><Relationship Id="rId5" Type="http://schemas.openxmlformats.org/officeDocument/2006/relationships/image" Target="../media/image66.png"/><Relationship Id="rId6" Type="http://schemas.openxmlformats.org/officeDocument/2006/relationships/image" Target="../media/image7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74.png"/><Relationship Id="rId5" Type="http://schemas.openxmlformats.org/officeDocument/2006/relationships/image" Target="../media/image73.jpg"/><Relationship Id="rId6" Type="http://schemas.openxmlformats.org/officeDocument/2006/relationships/image" Target="../media/image94.png"/><Relationship Id="rId7" Type="http://schemas.openxmlformats.org/officeDocument/2006/relationships/image" Target="../media/image24.png"/><Relationship Id="rId8" Type="http://schemas.openxmlformats.org/officeDocument/2006/relationships/image" Target="../media/image7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Relationship Id="rId4" Type="http://schemas.openxmlformats.org/officeDocument/2006/relationships/image" Target="../media/image73.jpg"/><Relationship Id="rId5" Type="http://schemas.openxmlformats.org/officeDocument/2006/relationships/image" Target="../media/image75.png"/><Relationship Id="rId6" Type="http://schemas.openxmlformats.org/officeDocument/2006/relationships/image" Target="../media/image6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Relationship Id="rId4" Type="http://schemas.openxmlformats.org/officeDocument/2006/relationships/image" Target="../media/image66.png"/><Relationship Id="rId5" Type="http://schemas.openxmlformats.org/officeDocument/2006/relationships/image" Target="../media/image74.png"/><Relationship Id="rId6" Type="http://schemas.openxmlformats.org/officeDocument/2006/relationships/image" Target="../media/image8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6.png"/><Relationship Id="rId4" Type="http://schemas.openxmlformats.org/officeDocument/2006/relationships/image" Target="../media/image93.png"/><Relationship Id="rId5" Type="http://schemas.openxmlformats.org/officeDocument/2006/relationships/image" Target="../media/image7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6.png"/><Relationship Id="rId4" Type="http://schemas.openxmlformats.org/officeDocument/2006/relationships/image" Target="../media/image7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5.png"/><Relationship Id="rId4" Type="http://schemas.openxmlformats.org/officeDocument/2006/relationships/image" Target="../media/image76.png"/><Relationship Id="rId9" Type="http://schemas.openxmlformats.org/officeDocument/2006/relationships/image" Target="../media/image96.png"/><Relationship Id="rId5" Type="http://schemas.openxmlformats.org/officeDocument/2006/relationships/image" Target="../media/image84.png"/><Relationship Id="rId6" Type="http://schemas.openxmlformats.org/officeDocument/2006/relationships/image" Target="../media/image81.png"/><Relationship Id="rId7" Type="http://schemas.openxmlformats.org/officeDocument/2006/relationships/image" Target="../media/image85.png"/><Relationship Id="rId8" Type="http://schemas.openxmlformats.org/officeDocument/2006/relationships/image" Target="../media/image79.png"/><Relationship Id="rId11" Type="http://schemas.openxmlformats.org/officeDocument/2006/relationships/image" Target="../media/image86.png"/><Relationship Id="rId10" Type="http://schemas.openxmlformats.org/officeDocument/2006/relationships/image" Target="../media/image89.png"/><Relationship Id="rId13" Type="http://schemas.openxmlformats.org/officeDocument/2006/relationships/image" Target="../media/image87.png"/><Relationship Id="rId12" Type="http://schemas.openxmlformats.org/officeDocument/2006/relationships/image" Target="../media/image9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4.png"/><Relationship Id="rId4" Type="http://schemas.openxmlformats.org/officeDocument/2006/relationships/image" Target="../media/image3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5.jpg"/><Relationship Id="rId4" Type="http://schemas.openxmlformats.org/officeDocument/2006/relationships/image" Target="../media/image41.png"/><Relationship Id="rId5" Type="http://schemas.openxmlformats.org/officeDocument/2006/relationships/image" Target="../media/image4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8.png"/><Relationship Id="rId4" Type="http://schemas.openxmlformats.org/officeDocument/2006/relationships/image" Target="../media/image4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145"/>
          <p:cNvSpPr txBox="1"/>
          <p:nvPr>
            <p:ph idx="1" type="body"/>
          </p:nvPr>
        </p:nvSpPr>
        <p:spPr>
          <a:xfrm>
            <a:off x="901400" y="2255175"/>
            <a:ext cx="110058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</a:pPr>
            <a:r>
              <a:rPr lang="en-US" sz="3600"/>
              <a:t>Creating Synthetic Control Groups to</a:t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</a:pPr>
            <a:r>
              <a:rPr lang="en-US" sz="3600"/>
              <a:t>Understand Incremental Lift from </a:t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/>
              <a:t>TV Commercials</a:t>
            </a:r>
            <a:endParaRPr/>
          </a:p>
        </p:txBody>
      </p:sp>
      <p:sp>
        <p:nvSpPr>
          <p:cNvPr id="1233" name="Google Shape;1233;p145"/>
          <p:cNvSpPr txBox="1"/>
          <p:nvPr/>
        </p:nvSpPr>
        <p:spPr>
          <a:xfrm>
            <a:off x="901400" y="6336450"/>
            <a:ext cx="1063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Astronomers-Turned-Data-Scientists (ATDS) 2019 Meeting</a:t>
            </a:r>
            <a:endParaRPr sz="16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34" name="Google Shape;1234;p145"/>
          <p:cNvSpPr txBox="1"/>
          <p:nvPr/>
        </p:nvSpPr>
        <p:spPr>
          <a:xfrm>
            <a:off x="901400" y="4638900"/>
            <a:ext cx="10633500" cy="9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Joshua J. Miller</a:t>
            </a:r>
            <a:endParaRPr i="1" sz="2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Bonnie Magnuson-Skeels</a:t>
            </a:r>
            <a:endParaRPr i="1" sz="2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Sagnik Mazumder</a:t>
            </a:r>
            <a:endParaRPr i="1" sz="2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1" name="Google Shape;1331;p154"/>
          <p:cNvCxnSpPr/>
          <p:nvPr/>
        </p:nvCxnSpPr>
        <p:spPr>
          <a:xfrm>
            <a:off x="8053192" y="1244600"/>
            <a:ext cx="0" cy="3060900"/>
          </a:xfrm>
          <a:prstGeom prst="straightConnector1">
            <a:avLst/>
          </a:prstGeom>
          <a:noFill/>
          <a:ln cap="flat" cmpd="sng" w="9525">
            <a:solidFill>
              <a:srgbClr val="CDD7E7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332" name="Google Shape;1332;p154"/>
          <p:cNvCxnSpPr/>
          <p:nvPr/>
        </p:nvCxnSpPr>
        <p:spPr>
          <a:xfrm>
            <a:off x="3325783" y="1244600"/>
            <a:ext cx="0" cy="3060900"/>
          </a:xfrm>
          <a:prstGeom prst="straightConnector1">
            <a:avLst/>
          </a:prstGeom>
          <a:noFill/>
          <a:ln cap="flat" cmpd="sng" w="9525">
            <a:solidFill>
              <a:srgbClr val="CDD7E7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333" name="Google Shape;1333;p154"/>
          <p:cNvSpPr/>
          <p:nvPr/>
        </p:nvSpPr>
        <p:spPr>
          <a:xfrm>
            <a:off x="0" y="2680377"/>
            <a:ext cx="8695500" cy="390000"/>
          </a:xfrm>
          <a:prstGeom prst="rect">
            <a:avLst/>
          </a:prstGeom>
          <a:gradFill>
            <a:gsLst>
              <a:gs pos="0">
                <a:srgbClr val="3B4685"/>
              </a:gs>
              <a:gs pos="100000">
                <a:srgbClr val="F75665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154"/>
          <p:cNvSpPr/>
          <p:nvPr/>
        </p:nvSpPr>
        <p:spPr>
          <a:xfrm rot="-8100000">
            <a:off x="8473210" y="2667029"/>
            <a:ext cx="425825" cy="425825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566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154"/>
          <p:cNvSpPr txBox="1"/>
          <p:nvPr/>
        </p:nvSpPr>
        <p:spPr>
          <a:xfrm>
            <a:off x="566005" y="1394653"/>
            <a:ext cx="26115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CDD7E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TV ADVERTISING</a:t>
            </a:r>
            <a:endParaRPr sz="1900"/>
          </a:p>
        </p:txBody>
      </p:sp>
      <p:sp>
        <p:nvSpPr>
          <p:cNvPr id="1336" name="Google Shape;1336;p154"/>
          <p:cNvSpPr txBox="1"/>
          <p:nvPr/>
        </p:nvSpPr>
        <p:spPr>
          <a:xfrm>
            <a:off x="4349393" y="1399316"/>
            <a:ext cx="28893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CDD7E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DIGITAL ADVERTISING</a:t>
            </a:r>
            <a:endParaRPr sz="1900"/>
          </a:p>
        </p:txBody>
      </p:sp>
      <p:sp>
        <p:nvSpPr>
          <p:cNvPr id="1337" name="Google Shape;1337;p154"/>
          <p:cNvSpPr txBox="1"/>
          <p:nvPr/>
        </p:nvSpPr>
        <p:spPr>
          <a:xfrm>
            <a:off x="8720233" y="1399316"/>
            <a:ext cx="28893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CDD7E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TUNE-IN</a:t>
            </a:r>
            <a:endParaRPr b="1" sz="1500">
              <a:solidFill>
                <a:srgbClr val="CDD7E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8" name="Google Shape;1338;p154"/>
          <p:cNvSpPr txBox="1"/>
          <p:nvPr/>
        </p:nvSpPr>
        <p:spPr>
          <a:xfrm>
            <a:off x="1871877" y="4486941"/>
            <a:ext cx="73425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00">
                <a:solidFill>
                  <a:srgbClr val="2125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Verified Tune-in Rate</a:t>
            </a:r>
            <a:endParaRPr b="1" sz="3900">
              <a:solidFill>
                <a:srgbClr val="2125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9" name="Google Shape;1339;p154"/>
          <p:cNvSpPr txBox="1"/>
          <p:nvPr/>
        </p:nvSpPr>
        <p:spPr>
          <a:xfrm>
            <a:off x="1871877" y="5067406"/>
            <a:ext cx="4694100" cy="3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Analyze conversion paths to </a:t>
            </a:r>
            <a:r>
              <a:rPr lang="en-US" sz="1600">
                <a:latin typeface="Helvetica Neue"/>
                <a:ea typeface="Helvetica Neue"/>
                <a:cs typeface="Helvetica Neue"/>
                <a:sym typeface="Helvetica Neue"/>
              </a:rPr>
              <a:t>TV program tune-ins</a:t>
            </a:r>
            <a:endParaRPr b="0"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0" name="Google Shape;1340;p154"/>
          <p:cNvSpPr txBox="1"/>
          <p:nvPr/>
        </p:nvSpPr>
        <p:spPr>
          <a:xfrm>
            <a:off x="1792050" y="5250175"/>
            <a:ext cx="3302700" cy="7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2500"/>
              <a:buFont typeface="Helvetica Neue"/>
              <a:buNone/>
            </a:pPr>
            <a:r>
              <a:rPr b="1" i="0" lang="en-US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Cross-platform exposure</a:t>
            </a:r>
            <a:endParaRPr b="1" i="0" sz="2000" u="none" cap="none" strike="noStrike">
              <a:solidFill>
                <a:srgbClr val="FB535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1" name="Google Shape;1341;p154"/>
          <p:cNvSpPr txBox="1"/>
          <p:nvPr/>
        </p:nvSpPr>
        <p:spPr>
          <a:xfrm>
            <a:off x="1871881" y="5815245"/>
            <a:ext cx="28593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3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Measure lift from combined cross-screen ad exposures</a:t>
            </a:r>
            <a:endParaRPr sz="1900"/>
          </a:p>
        </p:txBody>
      </p:sp>
      <p:pic>
        <p:nvPicPr>
          <p:cNvPr id="1342" name="Google Shape;1342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217" y="2125600"/>
            <a:ext cx="2463300" cy="1528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9302" y="2172600"/>
            <a:ext cx="698400" cy="146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1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7818" y="2418500"/>
            <a:ext cx="1275300" cy="872574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154"/>
          <p:cNvSpPr/>
          <p:nvPr/>
        </p:nvSpPr>
        <p:spPr>
          <a:xfrm>
            <a:off x="578705" y="2151001"/>
            <a:ext cx="2426100" cy="13377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6" name="Google Shape;1346;p154"/>
          <p:cNvSpPr/>
          <p:nvPr/>
        </p:nvSpPr>
        <p:spPr>
          <a:xfrm>
            <a:off x="4398710" y="2436663"/>
            <a:ext cx="1057200" cy="85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7" name="Google Shape;1347;p154"/>
          <p:cNvSpPr/>
          <p:nvPr/>
        </p:nvSpPr>
        <p:spPr>
          <a:xfrm>
            <a:off x="6680491" y="2436663"/>
            <a:ext cx="494400" cy="8700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8" name="Google Shape;1348;p1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31492" y="2125600"/>
            <a:ext cx="2463300" cy="1528945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154"/>
          <p:cNvSpPr/>
          <p:nvPr/>
        </p:nvSpPr>
        <p:spPr>
          <a:xfrm>
            <a:off x="8957742" y="2151001"/>
            <a:ext cx="2426100" cy="13377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0" name="Google Shape;1350;p154"/>
          <p:cNvPicPr preferRelativeResize="0"/>
          <p:nvPr/>
        </p:nvPicPr>
        <p:blipFill rotWithShape="1">
          <a:blip r:embed="rId10">
            <a:alphaModFix/>
          </a:blip>
          <a:srcRect b="0" l="24162" r="25604" t="0"/>
          <a:stretch/>
        </p:blipFill>
        <p:spPr>
          <a:xfrm>
            <a:off x="4389124" y="2418926"/>
            <a:ext cx="1082000" cy="87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p154"/>
          <p:cNvSpPr txBox="1"/>
          <p:nvPr>
            <p:ph idx="1" type="body"/>
          </p:nvPr>
        </p:nvSpPr>
        <p:spPr>
          <a:xfrm>
            <a:off x="910454" y="564325"/>
            <a:ext cx="532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Quantify with</a:t>
            </a:r>
            <a:r>
              <a:rPr lang="en-US" sz="2400"/>
              <a:t> Samba TV</a:t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155"/>
          <p:cNvSpPr/>
          <p:nvPr/>
        </p:nvSpPr>
        <p:spPr>
          <a:xfrm>
            <a:off x="0" y="2680377"/>
            <a:ext cx="8695500" cy="390000"/>
          </a:xfrm>
          <a:prstGeom prst="rect">
            <a:avLst/>
          </a:prstGeom>
          <a:gradFill>
            <a:gsLst>
              <a:gs pos="0">
                <a:srgbClr val="3B4685"/>
              </a:gs>
              <a:gs pos="100000">
                <a:srgbClr val="F75665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155"/>
          <p:cNvSpPr txBox="1"/>
          <p:nvPr/>
        </p:nvSpPr>
        <p:spPr>
          <a:xfrm>
            <a:off x="9268208" y="2751064"/>
            <a:ext cx="3419100" cy="3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7566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Conversion</a:t>
            </a:r>
            <a:endParaRPr sz="1900"/>
          </a:p>
        </p:txBody>
      </p:sp>
      <p:sp>
        <p:nvSpPr>
          <p:cNvPr id="1358" name="Google Shape;1358;p155"/>
          <p:cNvSpPr/>
          <p:nvPr/>
        </p:nvSpPr>
        <p:spPr>
          <a:xfrm>
            <a:off x="0" y="2680377"/>
            <a:ext cx="9729600" cy="390000"/>
          </a:xfrm>
          <a:prstGeom prst="rect">
            <a:avLst/>
          </a:prstGeom>
          <a:gradFill>
            <a:gsLst>
              <a:gs pos="0">
                <a:srgbClr val="3B4685"/>
              </a:gs>
              <a:gs pos="100000">
                <a:srgbClr val="F75665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9" name="Google Shape;1359;p155"/>
          <p:cNvCxnSpPr/>
          <p:nvPr/>
        </p:nvCxnSpPr>
        <p:spPr>
          <a:xfrm>
            <a:off x="3325783" y="1244600"/>
            <a:ext cx="0" cy="3060900"/>
          </a:xfrm>
          <a:prstGeom prst="straightConnector1">
            <a:avLst/>
          </a:prstGeom>
          <a:noFill/>
          <a:ln cap="flat" cmpd="sng" w="9525">
            <a:solidFill>
              <a:srgbClr val="CDD7E7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360" name="Google Shape;1360;p155"/>
          <p:cNvSpPr/>
          <p:nvPr/>
        </p:nvSpPr>
        <p:spPr>
          <a:xfrm rot="-8100000">
            <a:off x="8473210" y="2667029"/>
            <a:ext cx="425825" cy="425825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566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155"/>
          <p:cNvSpPr txBox="1"/>
          <p:nvPr/>
        </p:nvSpPr>
        <p:spPr>
          <a:xfrm>
            <a:off x="566005" y="1394653"/>
            <a:ext cx="26115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CDD7E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TV ADVERTISING</a:t>
            </a:r>
            <a:endParaRPr sz="1900"/>
          </a:p>
        </p:txBody>
      </p:sp>
      <p:sp>
        <p:nvSpPr>
          <p:cNvPr id="1362" name="Google Shape;1362;p155"/>
          <p:cNvSpPr txBox="1"/>
          <p:nvPr/>
        </p:nvSpPr>
        <p:spPr>
          <a:xfrm>
            <a:off x="1871877" y="4486941"/>
            <a:ext cx="73425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3900">
                <a:solidFill>
                  <a:srgbClr val="2125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Broadcast Conversion Rate</a:t>
            </a:r>
            <a:endParaRPr b="1" sz="3900">
              <a:solidFill>
                <a:srgbClr val="2125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63" name="Google Shape;1363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217" y="2125600"/>
            <a:ext cx="2463300" cy="1528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6352" y="2173750"/>
            <a:ext cx="698400" cy="146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1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2143" y="2426213"/>
            <a:ext cx="1275300" cy="872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6" name="Google Shape;1366;p155"/>
          <p:cNvCxnSpPr/>
          <p:nvPr/>
        </p:nvCxnSpPr>
        <p:spPr>
          <a:xfrm>
            <a:off x="6671432" y="1244600"/>
            <a:ext cx="0" cy="3060900"/>
          </a:xfrm>
          <a:prstGeom prst="straightConnector1">
            <a:avLst/>
          </a:prstGeom>
          <a:noFill/>
          <a:ln cap="flat" cmpd="sng" w="9525">
            <a:solidFill>
              <a:srgbClr val="CDD7E7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367" name="Google Shape;1367;p155"/>
          <p:cNvCxnSpPr/>
          <p:nvPr/>
        </p:nvCxnSpPr>
        <p:spPr>
          <a:xfrm>
            <a:off x="3325783" y="1244600"/>
            <a:ext cx="0" cy="3060900"/>
          </a:xfrm>
          <a:prstGeom prst="straightConnector1">
            <a:avLst/>
          </a:prstGeom>
          <a:noFill/>
          <a:ln cap="flat" cmpd="sng" w="9525">
            <a:solidFill>
              <a:srgbClr val="CDD7E7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368" name="Google Shape;1368;p155"/>
          <p:cNvSpPr/>
          <p:nvPr/>
        </p:nvSpPr>
        <p:spPr>
          <a:xfrm rot="-8100000">
            <a:off x="9507273" y="2667029"/>
            <a:ext cx="425825" cy="425825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566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155"/>
          <p:cNvSpPr txBox="1"/>
          <p:nvPr/>
        </p:nvSpPr>
        <p:spPr>
          <a:xfrm>
            <a:off x="566005" y="1394653"/>
            <a:ext cx="26115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CDD7E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TV ADVERTISING</a:t>
            </a:r>
            <a:endParaRPr sz="1900"/>
          </a:p>
        </p:txBody>
      </p:sp>
      <p:sp>
        <p:nvSpPr>
          <p:cNvPr id="1370" name="Google Shape;1370;p155"/>
          <p:cNvSpPr txBox="1"/>
          <p:nvPr/>
        </p:nvSpPr>
        <p:spPr>
          <a:xfrm>
            <a:off x="3634019" y="1399316"/>
            <a:ext cx="28893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CDD7E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DIGITAL ADVERTISING</a:t>
            </a:r>
            <a:endParaRPr sz="1900"/>
          </a:p>
        </p:txBody>
      </p:sp>
      <p:sp>
        <p:nvSpPr>
          <p:cNvPr id="1371" name="Google Shape;1371;p155"/>
          <p:cNvSpPr txBox="1"/>
          <p:nvPr/>
        </p:nvSpPr>
        <p:spPr>
          <a:xfrm>
            <a:off x="6721303" y="1399316"/>
            <a:ext cx="28893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CDD7E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ONLINE VISITS</a:t>
            </a:r>
            <a:endParaRPr sz="1900"/>
          </a:p>
        </p:txBody>
      </p:sp>
      <p:pic>
        <p:nvPicPr>
          <p:cNvPr descr="Untitled-2.png" id="1372" name="Google Shape;1372;p1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64352" y="2416163"/>
            <a:ext cx="1794071" cy="104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3" name="Google Shape;1373;p1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44350" y="2436675"/>
            <a:ext cx="1057200" cy="852581"/>
          </a:xfrm>
          <a:prstGeom prst="rect">
            <a:avLst/>
          </a:prstGeom>
          <a:noFill/>
          <a:ln>
            <a:noFill/>
          </a:ln>
        </p:spPr>
      </p:pic>
      <p:sp>
        <p:nvSpPr>
          <p:cNvPr id="1374" name="Google Shape;1374;p155"/>
          <p:cNvSpPr/>
          <p:nvPr/>
        </p:nvSpPr>
        <p:spPr>
          <a:xfrm>
            <a:off x="5939481" y="2436663"/>
            <a:ext cx="494400" cy="87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155"/>
          <p:cNvSpPr/>
          <p:nvPr/>
        </p:nvSpPr>
        <p:spPr>
          <a:xfrm>
            <a:off x="7504671" y="2496065"/>
            <a:ext cx="1310100" cy="8109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6" name="Google Shape;1376;p1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4025" y="2160298"/>
            <a:ext cx="2378141" cy="133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Google Shape;1377;p155"/>
          <p:cNvPicPr preferRelativeResize="0"/>
          <p:nvPr/>
        </p:nvPicPr>
        <p:blipFill rotWithShape="1">
          <a:blip r:embed="rId10">
            <a:alphaModFix/>
          </a:blip>
          <a:srcRect b="7902" l="0" r="0" t="0"/>
          <a:stretch/>
        </p:blipFill>
        <p:spPr>
          <a:xfrm>
            <a:off x="3940375" y="2446200"/>
            <a:ext cx="1057200" cy="81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155"/>
          <p:cNvPicPr preferRelativeResize="0"/>
          <p:nvPr/>
        </p:nvPicPr>
        <p:blipFill rotWithShape="1">
          <a:blip r:embed="rId11">
            <a:alphaModFix/>
          </a:blip>
          <a:srcRect b="7869" l="14692" r="1252" t="839"/>
          <a:stretch/>
        </p:blipFill>
        <p:spPr>
          <a:xfrm>
            <a:off x="5926825" y="2436675"/>
            <a:ext cx="506174" cy="870002"/>
          </a:xfrm>
          <a:prstGeom prst="rect">
            <a:avLst/>
          </a:prstGeom>
          <a:noFill/>
          <a:ln>
            <a:noFill/>
          </a:ln>
        </p:spPr>
      </p:pic>
      <p:sp>
        <p:nvSpPr>
          <p:cNvPr id="1379" name="Google Shape;1379;p155"/>
          <p:cNvSpPr txBox="1"/>
          <p:nvPr>
            <p:ph idx="1" type="body"/>
          </p:nvPr>
        </p:nvSpPr>
        <p:spPr>
          <a:xfrm>
            <a:off x="910454" y="564325"/>
            <a:ext cx="532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Quantify with Samba TV</a:t>
            </a:r>
            <a:endParaRPr sz="2400"/>
          </a:p>
        </p:txBody>
      </p:sp>
      <p:sp>
        <p:nvSpPr>
          <p:cNvPr id="1380" name="Google Shape;1380;p155"/>
          <p:cNvSpPr txBox="1"/>
          <p:nvPr/>
        </p:nvSpPr>
        <p:spPr>
          <a:xfrm>
            <a:off x="1792050" y="5250175"/>
            <a:ext cx="3302700" cy="7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2500"/>
              <a:buFont typeface="Helvetica Neue"/>
              <a:buNone/>
            </a:pPr>
            <a:r>
              <a:rPr b="1" i="0" lang="en-US" sz="2000" u="none" cap="none" strike="noStrike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Cross-platform exposure</a:t>
            </a:r>
            <a:endParaRPr b="1" i="0" sz="2000" u="none" cap="none" strike="noStrike">
              <a:solidFill>
                <a:srgbClr val="FB535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81" name="Google Shape;1381;p155"/>
          <p:cNvSpPr txBox="1"/>
          <p:nvPr/>
        </p:nvSpPr>
        <p:spPr>
          <a:xfrm>
            <a:off x="1871881" y="5815245"/>
            <a:ext cx="28593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3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Measure lift from combined cross-screen ad exposures</a:t>
            </a:r>
            <a:endParaRPr sz="1900"/>
          </a:p>
        </p:txBody>
      </p:sp>
      <p:sp>
        <p:nvSpPr>
          <p:cNvPr id="1382" name="Google Shape;1382;p155"/>
          <p:cNvSpPr txBox="1"/>
          <p:nvPr/>
        </p:nvSpPr>
        <p:spPr>
          <a:xfrm>
            <a:off x="1871877" y="5067406"/>
            <a:ext cx="4694100" cy="3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Analyze conversion paths to </a:t>
            </a:r>
            <a:r>
              <a:rPr lang="en-US" sz="1600">
                <a:latin typeface="Helvetica Neue"/>
                <a:ea typeface="Helvetica Neue"/>
                <a:cs typeface="Helvetica Neue"/>
                <a:sym typeface="Helvetica Neue"/>
              </a:rPr>
              <a:t>websites and apps</a:t>
            </a:r>
            <a:endParaRPr b="0"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" name="Google Shape;1387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9" cy="484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388" name="Google Shape;1388;p156"/>
          <p:cNvSpPr txBox="1"/>
          <p:nvPr/>
        </p:nvSpPr>
        <p:spPr>
          <a:xfrm>
            <a:off x="1053236" y="4290439"/>
            <a:ext cx="9708900" cy="14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00">
                <a:solidFill>
                  <a:srgbClr val="2125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Quantify the impact of cross-screen ads on store visits and offline purchases</a:t>
            </a:r>
            <a:endParaRPr sz="19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900">
              <a:solidFill>
                <a:srgbClr val="2125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89" name="Google Shape;1389;p156"/>
          <p:cNvSpPr/>
          <p:nvPr/>
        </p:nvSpPr>
        <p:spPr>
          <a:xfrm>
            <a:off x="1007675" y="1095843"/>
            <a:ext cx="914400" cy="93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156"/>
          <p:cNvSpPr/>
          <p:nvPr/>
        </p:nvSpPr>
        <p:spPr>
          <a:xfrm>
            <a:off x="6877753" y="968513"/>
            <a:ext cx="369300" cy="369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156"/>
          <p:cNvSpPr/>
          <p:nvPr/>
        </p:nvSpPr>
        <p:spPr>
          <a:xfrm>
            <a:off x="4682607" y="1079801"/>
            <a:ext cx="369300" cy="369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156"/>
          <p:cNvSpPr/>
          <p:nvPr/>
        </p:nvSpPr>
        <p:spPr>
          <a:xfrm>
            <a:off x="10874290" y="2082236"/>
            <a:ext cx="369300" cy="369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img.youtube.com/vi/aZQAFy-ppZ0/maxresdefault.jpg" id="1393" name="Google Shape;1393;p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3219" y="1406742"/>
            <a:ext cx="2058950" cy="115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4" name="Google Shape;1394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0175" y="1059157"/>
            <a:ext cx="434150" cy="41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5325" y="947894"/>
            <a:ext cx="434150" cy="41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41875" y="2061594"/>
            <a:ext cx="434150" cy="4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7" name="Google Shape;1397;p156"/>
          <p:cNvSpPr txBox="1"/>
          <p:nvPr>
            <p:ph idx="1" type="body"/>
          </p:nvPr>
        </p:nvSpPr>
        <p:spPr>
          <a:xfrm>
            <a:off x="910454" y="564325"/>
            <a:ext cx="532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Quantify with Samba TV</a:t>
            </a:r>
            <a:endParaRPr sz="2400"/>
          </a:p>
        </p:txBody>
      </p:sp>
      <p:sp>
        <p:nvSpPr>
          <p:cNvPr id="1398" name="Google Shape;1398;p156"/>
          <p:cNvSpPr txBox="1"/>
          <p:nvPr/>
        </p:nvSpPr>
        <p:spPr>
          <a:xfrm>
            <a:off x="1922072" y="5623267"/>
            <a:ext cx="1849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Determine cross-screen ad effectiveness in driving foot traffic to stores or restaurants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2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99" name="Google Shape;1399;p156"/>
          <p:cNvSpPr txBox="1"/>
          <p:nvPr/>
        </p:nvSpPr>
        <p:spPr>
          <a:xfrm>
            <a:off x="4064081" y="5623267"/>
            <a:ext cx="187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Measure lift in traffic and increase in frequency generated as a result of an ad campaign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0" name="Google Shape;1400;p156"/>
          <p:cNvSpPr txBox="1"/>
          <p:nvPr/>
        </p:nvSpPr>
        <p:spPr>
          <a:xfrm>
            <a:off x="6069091" y="5623267"/>
            <a:ext cx="1971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accurate results from the largest normalized and representative research panel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1" name="Google Shape;1401;p156"/>
          <p:cNvSpPr txBox="1"/>
          <p:nvPr/>
        </p:nvSpPr>
        <p:spPr>
          <a:xfrm>
            <a:off x="8168800" y="5623282"/>
            <a:ext cx="1971000" cy="10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100% privacy compliant by relying on solutions that only use opt-in third party user location data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157"/>
          <p:cNvSpPr txBox="1"/>
          <p:nvPr>
            <p:ph idx="1" type="body"/>
          </p:nvPr>
        </p:nvSpPr>
        <p:spPr>
          <a:xfrm>
            <a:off x="892100" y="2236925"/>
            <a:ext cx="112998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b="0" lang="en-US" sz="6000"/>
              <a:t>How do we know if ads work?</a:t>
            </a:r>
            <a:endParaRPr b="0" sz="6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2" name="Google Shape;1412;p158"/>
          <p:cNvPicPr preferRelativeResize="0"/>
          <p:nvPr/>
        </p:nvPicPr>
        <p:blipFill rotWithShape="1">
          <a:blip r:embed="rId3">
            <a:alphaModFix/>
          </a:blip>
          <a:srcRect b="21693" l="28758" r="57189" t="21231"/>
          <a:stretch/>
        </p:blipFill>
        <p:spPr>
          <a:xfrm>
            <a:off x="3676650" y="481775"/>
            <a:ext cx="962026" cy="27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158"/>
          <p:cNvPicPr preferRelativeResize="0"/>
          <p:nvPr/>
        </p:nvPicPr>
        <p:blipFill rotWithShape="1">
          <a:blip r:embed="rId3">
            <a:alphaModFix/>
          </a:blip>
          <a:srcRect b="21225" l="1797" r="84150" t="21699"/>
          <a:stretch/>
        </p:blipFill>
        <p:spPr>
          <a:xfrm>
            <a:off x="7553300" y="481781"/>
            <a:ext cx="962026" cy="2707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158"/>
          <p:cNvPicPr preferRelativeResize="0"/>
          <p:nvPr/>
        </p:nvPicPr>
        <p:blipFill rotWithShape="1">
          <a:blip r:embed="rId3">
            <a:alphaModFix/>
          </a:blip>
          <a:srcRect b="21699" l="15037" r="70909" t="21225"/>
          <a:stretch/>
        </p:blipFill>
        <p:spPr>
          <a:xfrm>
            <a:off x="5614975" y="481781"/>
            <a:ext cx="962026" cy="2707094"/>
          </a:xfrm>
          <a:prstGeom prst="rect">
            <a:avLst/>
          </a:prstGeom>
          <a:noFill/>
          <a:ln>
            <a:noFill/>
          </a:ln>
        </p:spPr>
      </p:pic>
      <p:sp>
        <p:nvSpPr>
          <p:cNvPr id="1415" name="Google Shape;1415;p158"/>
          <p:cNvSpPr txBox="1"/>
          <p:nvPr/>
        </p:nvSpPr>
        <p:spPr>
          <a:xfrm>
            <a:off x="3676613" y="3305175"/>
            <a:ext cx="9621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Helvetica Neue"/>
                <a:ea typeface="Helvetica Neue"/>
                <a:cs typeface="Helvetica Neue"/>
                <a:sym typeface="Helvetica Neue"/>
              </a:rPr>
              <a:t>Alex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6" name="Google Shape;1416;p158"/>
          <p:cNvSpPr txBox="1"/>
          <p:nvPr/>
        </p:nvSpPr>
        <p:spPr>
          <a:xfrm>
            <a:off x="5614925" y="3305175"/>
            <a:ext cx="9621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Helvetica Neue"/>
                <a:ea typeface="Helvetica Neue"/>
                <a:cs typeface="Helvetica Neue"/>
                <a:sym typeface="Helvetica Neue"/>
              </a:rPr>
              <a:t>Bev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7" name="Google Shape;1417;p158"/>
          <p:cNvSpPr txBox="1"/>
          <p:nvPr/>
        </p:nvSpPr>
        <p:spPr>
          <a:xfrm>
            <a:off x="7498513" y="3305175"/>
            <a:ext cx="1071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Helvetica Neue"/>
                <a:ea typeface="Helvetica Neue"/>
                <a:cs typeface="Helvetica Neue"/>
                <a:sym typeface="Helvetica Neue"/>
              </a:rPr>
              <a:t>Charley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8" name="Google Shape;1418;p158"/>
          <p:cNvSpPr/>
          <p:nvPr/>
        </p:nvSpPr>
        <p:spPr>
          <a:xfrm rot="-5400000">
            <a:off x="4950750" y="2459925"/>
            <a:ext cx="352200" cy="29004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9" name="Google Shape;1419;p158"/>
          <p:cNvSpPr txBox="1"/>
          <p:nvPr/>
        </p:nvSpPr>
        <p:spPr>
          <a:xfrm>
            <a:off x="3628950" y="4143600"/>
            <a:ext cx="2995800" cy="24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Helvetica Neue"/>
                <a:ea typeface="Helvetica Neue"/>
                <a:cs typeface="Helvetica Neue"/>
                <a:sym typeface="Helvetica Neue"/>
              </a:rPr>
              <a:t>Targeted group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Demographics, location, behavior, etc…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Usually targeted because the advertisers believe this group already has a propensity to convert.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0" name="Google Shape;1420;p158"/>
          <p:cNvSpPr/>
          <p:nvPr/>
        </p:nvSpPr>
        <p:spPr>
          <a:xfrm rot="-5400000">
            <a:off x="7858169" y="3444375"/>
            <a:ext cx="352200" cy="9315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Google Shape;1421;p158"/>
          <p:cNvSpPr txBox="1"/>
          <p:nvPr/>
        </p:nvSpPr>
        <p:spPr>
          <a:xfrm>
            <a:off x="7070650" y="4143600"/>
            <a:ext cx="1927200" cy="16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Helvetica Neue"/>
                <a:ea typeface="Helvetica Neue"/>
                <a:cs typeface="Helvetica Neue"/>
                <a:sym typeface="Helvetica Neue"/>
              </a:rPr>
              <a:t>Unt</a:t>
            </a:r>
            <a:r>
              <a:rPr b="1" lang="en-US" sz="1800">
                <a:latin typeface="Helvetica Neue"/>
                <a:ea typeface="Helvetica Neue"/>
                <a:cs typeface="Helvetica Neue"/>
                <a:sym typeface="Helvetica Neue"/>
              </a:rPr>
              <a:t>argeted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Typically unlikely to convert.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2" name="Google Shape;1422;p158"/>
          <p:cNvSpPr txBox="1"/>
          <p:nvPr>
            <p:ph idx="1" type="body"/>
          </p:nvPr>
        </p:nvSpPr>
        <p:spPr>
          <a:xfrm>
            <a:off x="892645" y="298450"/>
            <a:ext cx="28221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1800"/>
              <a:t>Control Groups in Advertising</a:t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159"/>
          <p:cNvSpPr txBox="1"/>
          <p:nvPr/>
        </p:nvSpPr>
        <p:spPr>
          <a:xfrm rot="-5400000">
            <a:off x="-1183200" y="3436625"/>
            <a:ext cx="34263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Conversion</a:t>
            </a:r>
            <a:endParaRPr b="1" sz="1400">
              <a:solidFill>
                <a:srgbClr val="21253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29" name="Google Shape;1429;p159"/>
          <p:cNvPicPr preferRelativeResize="0"/>
          <p:nvPr/>
        </p:nvPicPr>
        <p:blipFill rotWithShape="1">
          <a:blip r:embed="rId3">
            <a:alphaModFix/>
          </a:blip>
          <a:srcRect b="4698" l="4012" r="0" t="0"/>
          <a:stretch/>
        </p:blipFill>
        <p:spPr>
          <a:xfrm>
            <a:off x="1272600" y="1714500"/>
            <a:ext cx="8017200" cy="36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0" name="Google Shape;1430;p159"/>
          <p:cNvSpPr/>
          <p:nvPr/>
        </p:nvSpPr>
        <p:spPr>
          <a:xfrm rot="5400000">
            <a:off x="8555175" y="3680175"/>
            <a:ext cx="1524000" cy="202500"/>
          </a:xfrm>
          <a:prstGeom prst="leftRightArrow">
            <a:avLst>
              <a:gd fmla="val 28685" name="adj1"/>
              <a:gd fmla="val 50000" name="adj2"/>
            </a:avLst>
          </a:prstGeom>
          <a:solidFill>
            <a:srgbClr val="F0567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31" name="Google Shape;1431;p159"/>
          <p:cNvCxnSpPr/>
          <p:nvPr/>
        </p:nvCxnSpPr>
        <p:spPr>
          <a:xfrm flipH="1" rot="10800000">
            <a:off x="2292254" y="3019010"/>
            <a:ext cx="7085400" cy="2100"/>
          </a:xfrm>
          <a:prstGeom prst="straightConnector1">
            <a:avLst/>
          </a:prstGeom>
          <a:noFill/>
          <a:ln cap="flat" cmpd="sng" w="15875">
            <a:solidFill>
              <a:schemeClr val="dk1"/>
            </a:solidFill>
            <a:prstDash val="dash"/>
            <a:miter lim="400000"/>
            <a:headEnd len="sm" w="sm" type="none"/>
            <a:tailEnd len="sm" w="sm" type="none"/>
          </a:ln>
        </p:spPr>
      </p:cxnSp>
      <p:cxnSp>
        <p:nvCxnSpPr>
          <p:cNvPr id="1432" name="Google Shape;1432;p159"/>
          <p:cNvCxnSpPr/>
          <p:nvPr/>
        </p:nvCxnSpPr>
        <p:spPr>
          <a:xfrm>
            <a:off x="6187063" y="4536449"/>
            <a:ext cx="3186900" cy="600"/>
          </a:xfrm>
          <a:prstGeom prst="straightConnector1">
            <a:avLst/>
          </a:prstGeom>
          <a:noFill/>
          <a:ln cap="flat" cmpd="sng" w="15875">
            <a:solidFill>
              <a:schemeClr val="dk1"/>
            </a:solidFill>
            <a:prstDash val="dash"/>
            <a:miter lim="400000"/>
            <a:headEnd len="sm" w="sm" type="none"/>
            <a:tailEnd len="sm" w="sm" type="none"/>
          </a:ln>
        </p:spPr>
      </p:cxnSp>
      <p:sp>
        <p:nvSpPr>
          <p:cNvPr id="1433" name="Google Shape;1433;p159"/>
          <p:cNvSpPr txBox="1"/>
          <p:nvPr/>
        </p:nvSpPr>
        <p:spPr>
          <a:xfrm>
            <a:off x="9439275" y="3012350"/>
            <a:ext cx="27528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2250"/>
              <a:buFont typeface="Helvetica Neue"/>
              <a:buNone/>
            </a:pPr>
            <a:r>
              <a:rPr b="1" lang="en-US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 exposure?</a:t>
            </a:r>
            <a:endParaRPr b="1" sz="18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2250"/>
              <a:buFont typeface="Helvetica Neue"/>
              <a:buNone/>
            </a:pPr>
            <a:r>
              <a:rPr b="1" lang="en-US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Propensity to convert?</a:t>
            </a:r>
            <a:endParaRPr b="1" sz="18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4" name="Google Shape;1434;p159"/>
          <p:cNvSpPr txBox="1"/>
          <p:nvPr/>
        </p:nvSpPr>
        <p:spPr>
          <a:xfrm>
            <a:off x="1013475" y="5935800"/>
            <a:ext cx="103173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We need a group that has the same propensity to convert that was not exposed to the ad.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Once we control for our targeting we can isolate and measure the true effect of the ad.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5" name="Google Shape;1435;p159"/>
          <p:cNvSpPr txBox="1"/>
          <p:nvPr/>
        </p:nvSpPr>
        <p:spPr>
          <a:xfrm>
            <a:off x="2292250" y="5277275"/>
            <a:ext cx="19350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Exposed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6" name="Google Shape;1436;p159"/>
          <p:cNvSpPr txBox="1"/>
          <p:nvPr/>
        </p:nvSpPr>
        <p:spPr>
          <a:xfrm>
            <a:off x="6187075" y="5277275"/>
            <a:ext cx="19350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Unexposed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7" name="Google Shape;1437;p159"/>
          <p:cNvSpPr txBox="1"/>
          <p:nvPr/>
        </p:nvSpPr>
        <p:spPr>
          <a:xfrm>
            <a:off x="649650" y="5143775"/>
            <a:ext cx="6228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0%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8" name="Google Shape;1438;p159"/>
          <p:cNvSpPr txBox="1"/>
          <p:nvPr/>
        </p:nvSpPr>
        <p:spPr>
          <a:xfrm>
            <a:off x="695250" y="4459625"/>
            <a:ext cx="6228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20%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9" name="Google Shape;1439;p159"/>
          <p:cNvSpPr txBox="1"/>
          <p:nvPr/>
        </p:nvSpPr>
        <p:spPr>
          <a:xfrm>
            <a:off x="695250" y="3731000"/>
            <a:ext cx="6228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40%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0" name="Google Shape;1440;p159"/>
          <p:cNvSpPr txBox="1"/>
          <p:nvPr/>
        </p:nvSpPr>
        <p:spPr>
          <a:xfrm>
            <a:off x="695250" y="3082475"/>
            <a:ext cx="6228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60%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1" name="Google Shape;1441;p159"/>
          <p:cNvSpPr txBox="1"/>
          <p:nvPr/>
        </p:nvSpPr>
        <p:spPr>
          <a:xfrm>
            <a:off x="695250" y="2398325"/>
            <a:ext cx="6228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80%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2" name="Google Shape;1442;p159"/>
          <p:cNvSpPr txBox="1"/>
          <p:nvPr/>
        </p:nvSpPr>
        <p:spPr>
          <a:xfrm>
            <a:off x="478650" y="1714175"/>
            <a:ext cx="8394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100%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3" name="Google Shape;1443;p159"/>
          <p:cNvSpPr txBox="1"/>
          <p:nvPr>
            <p:ph idx="1" type="body"/>
          </p:nvPr>
        </p:nvSpPr>
        <p:spPr>
          <a:xfrm>
            <a:off x="910454" y="564325"/>
            <a:ext cx="532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Conversion by Exposure Group</a:t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9" name="Google Shape;1449;p160"/>
          <p:cNvPicPr preferRelativeResize="0"/>
          <p:nvPr/>
        </p:nvPicPr>
        <p:blipFill rotWithShape="1">
          <a:blip r:embed="rId3">
            <a:alphaModFix/>
          </a:blip>
          <a:srcRect b="21693" l="28758" r="57189" t="21231"/>
          <a:stretch/>
        </p:blipFill>
        <p:spPr>
          <a:xfrm>
            <a:off x="695325" y="261164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0" name="Google Shape;1450;p160"/>
          <p:cNvPicPr preferRelativeResize="0"/>
          <p:nvPr/>
        </p:nvPicPr>
        <p:blipFill rotWithShape="1">
          <a:blip r:embed="rId3">
            <a:alphaModFix/>
          </a:blip>
          <a:srcRect b="21225" l="1797" r="84150" t="21699"/>
          <a:stretch/>
        </p:blipFill>
        <p:spPr>
          <a:xfrm>
            <a:off x="1809725" y="261164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p160"/>
          <p:cNvPicPr preferRelativeResize="0"/>
          <p:nvPr/>
        </p:nvPicPr>
        <p:blipFill rotWithShape="1">
          <a:blip r:embed="rId3">
            <a:alphaModFix/>
          </a:blip>
          <a:srcRect b="21699" l="15037" r="70909" t="21225"/>
          <a:stretch/>
        </p:blipFill>
        <p:spPr>
          <a:xfrm>
            <a:off x="1252525" y="2611645"/>
            <a:ext cx="371400" cy="10451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2" name="Google Shape;1452;p160"/>
          <p:cNvCxnSpPr>
            <a:stCxn id="1450" idx="3"/>
            <a:endCxn id="1453" idx="2"/>
          </p:cNvCxnSpPr>
          <p:nvPr/>
        </p:nvCxnSpPr>
        <p:spPr>
          <a:xfrm>
            <a:off x="2181125" y="3134198"/>
            <a:ext cx="1112100" cy="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54" name="Google Shape;1454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8725" y="1742275"/>
            <a:ext cx="1278899" cy="1278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5" name="Google Shape;1455;p160"/>
          <p:cNvCxnSpPr>
            <a:stCxn id="1453" idx="4"/>
          </p:cNvCxnSpPr>
          <p:nvPr/>
        </p:nvCxnSpPr>
        <p:spPr>
          <a:xfrm flipH="1" rot="10800000">
            <a:off x="4803025" y="2447800"/>
            <a:ext cx="969300" cy="6864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56" name="Google Shape;1456;p160"/>
          <p:cNvCxnSpPr>
            <a:stCxn id="1453" idx="4"/>
          </p:cNvCxnSpPr>
          <p:nvPr/>
        </p:nvCxnSpPr>
        <p:spPr>
          <a:xfrm>
            <a:off x="4803025" y="3134200"/>
            <a:ext cx="1274100" cy="16950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57" name="Google Shape;1457;p160"/>
          <p:cNvPicPr preferRelativeResize="0"/>
          <p:nvPr/>
        </p:nvPicPr>
        <p:blipFill rotWithShape="1">
          <a:blip r:embed="rId3">
            <a:alphaModFix/>
          </a:blip>
          <a:srcRect b="21225" l="1797" r="84150" t="21699"/>
          <a:stretch/>
        </p:blipFill>
        <p:spPr>
          <a:xfrm>
            <a:off x="6086550" y="479504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160"/>
          <p:cNvPicPr preferRelativeResize="0"/>
          <p:nvPr/>
        </p:nvPicPr>
        <p:blipFill rotWithShape="1">
          <a:blip r:embed="rId3">
            <a:alphaModFix/>
          </a:blip>
          <a:srcRect b="21693" l="28758" r="57189" t="21231"/>
          <a:stretch/>
        </p:blipFill>
        <p:spPr>
          <a:xfrm>
            <a:off x="5772225" y="1859170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160"/>
          <p:cNvPicPr preferRelativeResize="0"/>
          <p:nvPr/>
        </p:nvPicPr>
        <p:blipFill rotWithShape="1">
          <a:blip r:embed="rId3">
            <a:alphaModFix/>
          </a:blip>
          <a:srcRect b="21699" l="15037" r="70909" t="21225"/>
          <a:stretch/>
        </p:blipFill>
        <p:spPr>
          <a:xfrm>
            <a:off x="6329425" y="1859170"/>
            <a:ext cx="371400" cy="10451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0" name="Google Shape;1460;p160"/>
          <p:cNvCxnSpPr/>
          <p:nvPr/>
        </p:nvCxnSpPr>
        <p:spPr>
          <a:xfrm>
            <a:off x="6700825" y="2381723"/>
            <a:ext cx="897900" cy="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61" name="Google Shape;1461;p160"/>
          <p:cNvCxnSpPr/>
          <p:nvPr/>
        </p:nvCxnSpPr>
        <p:spPr>
          <a:xfrm flipH="1" rot="10800000">
            <a:off x="8877625" y="1686023"/>
            <a:ext cx="714000" cy="6957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62" name="Google Shape;1462;p160"/>
          <p:cNvCxnSpPr/>
          <p:nvPr/>
        </p:nvCxnSpPr>
        <p:spPr>
          <a:xfrm>
            <a:off x="8877625" y="2381723"/>
            <a:ext cx="714000" cy="6957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63" name="Google Shape;1463;p160"/>
          <p:cNvPicPr preferRelativeResize="0"/>
          <p:nvPr/>
        </p:nvPicPr>
        <p:blipFill rotWithShape="1">
          <a:blip r:embed="rId3">
            <a:alphaModFix/>
          </a:blip>
          <a:srcRect b="21693" l="28758" r="57189" t="21231"/>
          <a:stretch/>
        </p:blipFill>
        <p:spPr>
          <a:xfrm>
            <a:off x="9591625" y="120804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160"/>
          <p:cNvPicPr preferRelativeResize="0"/>
          <p:nvPr/>
        </p:nvPicPr>
        <p:blipFill rotWithShape="1">
          <a:blip r:embed="rId3">
            <a:alphaModFix/>
          </a:blip>
          <a:srcRect b="21699" l="15037" r="70909" t="21225"/>
          <a:stretch/>
        </p:blipFill>
        <p:spPr>
          <a:xfrm>
            <a:off x="9591625" y="2584395"/>
            <a:ext cx="371400" cy="1045105"/>
          </a:xfrm>
          <a:prstGeom prst="rect">
            <a:avLst/>
          </a:prstGeom>
          <a:noFill/>
          <a:ln>
            <a:noFill/>
          </a:ln>
        </p:spPr>
      </p:pic>
      <p:sp>
        <p:nvSpPr>
          <p:cNvPr id="1465" name="Google Shape;1465;p160"/>
          <p:cNvSpPr txBox="1"/>
          <p:nvPr/>
        </p:nvSpPr>
        <p:spPr>
          <a:xfrm>
            <a:off x="2833775" y="4643950"/>
            <a:ext cx="2428500" cy="13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Deliberate filtering based on demographics, location, behavior, etc. We want the groups to be different.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6" name="Google Shape;1466;p160"/>
          <p:cNvSpPr txBox="1"/>
          <p:nvPr/>
        </p:nvSpPr>
        <p:spPr>
          <a:xfrm>
            <a:off x="3079025" y="4103200"/>
            <a:ext cx="19380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Targeting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7" name="Google Shape;1467;p160"/>
          <p:cNvSpPr txBox="1"/>
          <p:nvPr/>
        </p:nvSpPr>
        <p:spPr>
          <a:xfrm>
            <a:off x="7269175" y="3106950"/>
            <a:ext cx="19380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 Group Selection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8" name="Google Shape;1468;p160"/>
          <p:cNvSpPr txBox="1"/>
          <p:nvPr/>
        </p:nvSpPr>
        <p:spPr>
          <a:xfrm>
            <a:off x="7179950" y="3790625"/>
            <a:ext cx="2116500" cy="13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Random decision meant to minimize bias.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We want the groups to be similar.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69" name="Google Shape;1469;p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2677" y="998138"/>
            <a:ext cx="698400" cy="14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470" name="Google Shape;1470;p160"/>
          <p:cNvSpPr/>
          <p:nvPr/>
        </p:nvSpPr>
        <p:spPr>
          <a:xfrm>
            <a:off x="10223866" y="1262200"/>
            <a:ext cx="494400" cy="8700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1" name="Google Shape;1471;p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2677" y="2374488"/>
            <a:ext cx="698400" cy="14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Google Shape;1472;p160"/>
          <p:cNvSpPr/>
          <p:nvPr/>
        </p:nvSpPr>
        <p:spPr>
          <a:xfrm>
            <a:off x="10246225" y="2584363"/>
            <a:ext cx="449400" cy="1045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3" name="Google Shape;1473;p1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56075" y="2892100"/>
            <a:ext cx="429700" cy="4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4" name="Google Shape;1474;p160"/>
          <p:cNvSpPr txBox="1"/>
          <p:nvPr/>
        </p:nvSpPr>
        <p:spPr>
          <a:xfrm>
            <a:off x="10718275" y="1208050"/>
            <a:ext cx="1475700" cy="9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Exposed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5" name="Google Shape;1475;p160"/>
          <p:cNvSpPr txBox="1"/>
          <p:nvPr/>
        </p:nvSpPr>
        <p:spPr>
          <a:xfrm>
            <a:off x="10704125" y="2628300"/>
            <a:ext cx="1475700" cy="9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6" name="Google Shape;1476;p160"/>
          <p:cNvSpPr txBox="1"/>
          <p:nvPr/>
        </p:nvSpPr>
        <p:spPr>
          <a:xfrm>
            <a:off x="6457950" y="4838950"/>
            <a:ext cx="1475700" cy="9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Unexposed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53" name="Google Shape;1453;p160"/>
          <p:cNvSpPr/>
          <p:nvPr/>
        </p:nvSpPr>
        <p:spPr>
          <a:xfrm>
            <a:off x="3293125" y="2165200"/>
            <a:ext cx="1509900" cy="1938000"/>
          </a:xfrm>
          <a:prstGeom prst="can">
            <a:avLst>
              <a:gd fmla="val 25000" name="adj"/>
            </a:avLst>
          </a:prstGeom>
          <a:solidFill>
            <a:srgbClr val="EF4B6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Targeting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7" name="Google Shape;1477;p160"/>
          <p:cNvSpPr txBox="1"/>
          <p:nvPr>
            <p:ph idx="1" type="body"/>
          </p:nvPr>
        </p:nvSpPr>
        <p:spPr>
          <a:xfrm>
            <a:off x="910450" y="564325"/>
            <a:ext cx="58263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Control Groups in Digital Advertising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3" name="Google Shape;1483;p161"/>
          <p:cNvPicPr preferRelativeResize="0"/>
          <p:nvPr/>
        </p:nvPicPr>
        <p:blipFill rotWithShape="1">
          <a:blip r:embed="rId3">
            <a:alphaModFix/>
          </a:blip>
          <a:srcRect b="5740" l="5811" r="0" t="0"/>
          <a:stretch/>
        </p:blipFill>
        <p:spPr>
          <a:xfrm>
            <a:off x="1295400" y="1711173"/>
            <a:ext cx="8391900" cy="360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4" name="Google Shape;1484;p161"/>
          <p:cNvSpPr txBox="1"/>
          <p:nvPr/>
        </p:nvSpPr>
        <p:spPr>
          <a:xfrm rot="-5400000">
            <a:off x="-1183200" y="3436625"/>
            <a:ext cx="34263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Conversion</a:t>
            </a:r>
            <a:endParaRPr b="1" sz="1400">
              <a:solidFill>
                <a:srgbClr val="21253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5" name="Google Shape;1485;p161"/>
          <p:cNvSpPr/>
          <p:nvPr/>
        </p:nvSpPr>
        <p:spPr>
          <a:xfrm rot="5400000">
            <a:off x="9276147" y="3488575"/>
            <a:ext cx="1132200" cy="202500"/>
          </a:xfrm>
          <a:prstGeom prst="leftRightArrow">
            <a:avLst>
              <a:gd fmla="val 28685" name="adj1"/>
              <a:gd fmla="val 50000" name="adj2"/>
            </a:avLst>
          </a:prstGeom>
          <a:solidFill>
            <a:srgbClr val="F0567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86" name="Google Shape;1486;p161"/>
          <p:cNvCxnSpPr/>
          <p:nvPr/>
        </p:nvCxnSpPr>
        <p:spPr>
          <a:xfrm>
            <a:off x="2028057" y="3021110"/>
            <a:ext cx="7876800" cy="300"/>
          </a:xfrm>
          <a:prstGeom prst="straightConnector1">
            <a:avLst/>
          </a:prstGeom>
          <a:noFill/>
          <a:ln cap="flat" cmpd="sng" w="15875">
            <a:solidFill>
              <a:schemeClr val="dk1"/>
            </a:solidFill>
            <a:prstDash val="dash"/>
            <a:miter lim="400000"/>
            <a:headEnd len="sm" w="sm" type="none"/>
            <a:tailEnd len="sm" w="sm" type="none"/>
          </a:ln>
        </p:spPr>
      </p:cxnSp>
      <p:cxnSp>
        <p:nvCxnSpPr>
          <p:cNvPr id="1487" name="Google Shape;1487;p161"/>
          <p:cNvCxnSpPr/>
          <p:nvPr/>
        </p:nvCxnSpPr>
        <p:spPr>
          <a:xfrm>
            <a:off x="4798788" y="4151136"/>
            <a:ext cx="5106000" cy="9300"/>
          </a:xfrm>
          <a:prstGeom prst="straightConnector1">
            <a:avLst/>
          </a:prstGeom>
          <a:noFill/>
          <a:ln cap="flat" cmpd="sng" w="15875">
            <a:solidFill>
              <a:schemeClr val="dk1"/>
            </a:solidFill>
            <a:prstDash val="dash"/>
            <a:miter lim="400000"/>
            <a:headEnd len="sm" w="sm" type="none"/>
            <a:tailEnd len="sm" w="sm" type="none"/>
          </a:ln>
        </p:spPr>
      </p:cxnSp>
      <p:sp>
        <p:nvSpPr>
          <p:cNvPr id="1488" name="Google Shape;1488;p161"/>
          <p:cNvSpPr txBox="1"/>
          <p:nvPr/>
        </p:nvSpPr>
        <p:spPr>
          <a:xfrm>
            <a:off x="9943500" y="3012350"/>
            <a:ext cx="2248500" cy="11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2250"/>
              <a:buFont typeface="Helvetica Neue"/>
              <a:buNone/>
            </a:pPr>
            <a:r>
              <a:rPr b="1" lang="en-US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 exposure</a:t>
            </a:r>
            <a:endParaRPr b="1" sz="18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9" name="Google Shape;1489;p161"/>
          <p:cNvSpPr txBox="1"/>
          <p:nvPr/>
        </p:nvSpPr>
        <p:spPr>
          <a:xfrm>
            <a:off x="2028050" y="5277275"/>
            <a:ext cx="13803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Exposed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0" name="Google Shape;1490;p161"/>
          <p:cNvSpPr txBox="1"/>
          <p:nvPr/>
        </p:nvSpPr>
        <p:spPr>
          <a:xfrm>
            <a:off x="7563500" y="5290150"/>
            <a:ext cx="13803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Unexposed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1" name="Google Shape;1491;p161"/>
          <p:cNvSpPr txBox="1"/>
          <p:nvPr/>
        </p:nvSpPr>
        <p:spPr>
          <a:xfrm>
            <a:off x="649650" y="5143775"/>
            <a:ext cx="6228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0%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2" name="Google Shape;1492;p161"/>
          <p:cNvSpPr txBox="1"/>
          <p:nvPr/>
        </p:nvSpPr>
        <p:spPr>
          <a:xfrm>
            <a:off x="695250" y="4459625"/>
            <a:ext cx="6228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20%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3" name="Google Shape;1493;p161"/>
          <p:cNvSpPr txBox="1"/>
          <p:nvPr/>
        </p:nvSpPr>
        <p:spPr>
          <a:xfrm>
            <a:off x="695250" y="3731000"/>
            <a:ext cx="6228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40%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4" name="Google Shape;1494;p161"/>
          <p:cNvSpPr txBox="1"/>
          <p:nvPr/>
        </p:nvSpPr>
        <p:spPr>
          <a:xfrm>
            <a:off x="695250" y="3082475"/>
            <a:ext cx="6228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60%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5" name="Google Shape;1495;p161"/>
          <p:cNvSpPr txBox="1"/>
          <p:nvPr/>
        </p:nvSpPr>
        <p:spPr>
          <a:xfrm>
            <a:off x="695250" y="2398325"/>
            <a:ext cx="6228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80%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6" name="Google Shape;1496;p161"/>
          <p:cNvSpPr txBox="1"/>
          <p:nvPr/>
        </p:nvSpPr>
        <p:spPr>
          <a:xfrm>
            <a:off x="478650" y="1714175"/>
            <a:ext cx="8394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100%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497" name="Google Shape;1497;p161"/>
          <p:cNvCxnSpPr/>
          <p:nvPr/>
        </p:nvCxnSpPr>
        <p:spPr>
          <a:xfrm>
            <a:off x="7568826" y="4939100"/>
            <a:ext cx="2309400" cy="0"/>
          </a:xfrm>
          <a:prstGeom prst="straightConnector1">
            <a:avLst/>
          </a:prstGeom>
          <a:noFill/>
          <a:ln cap="flat" cmpd="sng" w="15875">
            <a:solidFill>
              <a:schemeClr val="dk1"/>
            </a:solidFill>
            <a:prstDash val="dash"/>
            <a:miter lim="400000"/>
            <a:headEnd len="sm" w="sm" type="none"/>
            <a:tailEnd len="sm" w="sm" type="none"/>
          </a:ln>
        </p:spPr>
      </p:cxnSp>
      <p:sp>
        <p:nvSpPr>
          <p:cNvPr id="1498" name="Google Shape;1498;p161"/>
          <p:cNvSpPr/>
          <p:nvPr/>
        </p:nvSpPr>
        <p:spPr>
          <a:xfrm rot="5400000">
            <a:off x="9455100" y="4450750"/>
            <a:ext cx="774300" cy="202500"/>
          </a:xfrm>
          <a:prstGeom prst="leftRightArrow">
            <a:avLst>
              <a:gd fmla="val 28685" name="adj1"/>
              <a:gd fmla="val 50000" name="adj2"/>
            </a:avLst>
          </a:prstGeom>
          <a:solidFill>
            <a:srgbClr val="F0567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9" name="Google Shape;1499;p161"/>
          <p:cNvSpPr txBox="1"/>
          <p:nvPr/>
        </p:nvSpPr>
        <p:spPr>
          <a:xfrm>
            <a:off x="9943500" y="4164850"/>
            <a:ext cx="22485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2250"/>
              <a:buFont typeface="Helvetica Neue"/>
              <a:buNone/>
            </a:pPr>
            <a:r>
              <a:rPr b="1" lang="en-US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Propensity to convert</a:t>
            </a:r>
            <a:endParaRPr b="1" sz="18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0" name="Google Shape;1500;p161"/>
          <p:cNvSpPr txBox="1"/>
          <p:nvPr/>
        </p:nvSpPr>
        <p:spPr>
          <a:xfrm>
            <a:off x="4795763" y="5290150"/>
            <a:ext cx="13803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Control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01" name="Google Shape;1501;p161"/>
          <p:cNvPicPr preferRelativeResize="0"/>
          <p:nvPr/>
        </p:nvPicPr>
        <p:blipFill rotWithShape="1">
          <a:blip r:embed="rId4">
            <a:alphaModFix/>
          </a:blip>
          <a:srcRect b="21693" l="28758" r="57189" t="21231"/>
          <a:stretch/>
        </p:blipFill>
        <p:spPr>
          <a:xfrm>
            <a:off x="2532500" y="567299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2" name="Google Shape;1502;p161"/>
          <p:cNvPicPr preferRelativeResize="0"/>
          <p:nvPr/>
        </p:nvPicPr>
        <p:blipFill rotWithShape="1">
          <a:blip r:embed="rId4">
            <a:alphaModFix/>
          </a:blip>
          <a:srcRect b="21225" l="1797" r="84150" t="21699"/>
          <a:stretch/>
        </p:blipFill>
        <p:spPr>
          <a:xfrm>
            <a:off x="8067950" y="567299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p161"/>
          <p:cNvPicPr preferRelativeResize="0"/>
          <p:nvPr/>
        </p:nvPicPr>
        <p:blipFill rotWithShape="1">
          <a:blip r:embed="rId4">
            <a:alphaModFix/>
          </a:blip>
          <a:srcRect b="21699" l="15037" r="70909" t="21225"/>
          <a:stretch/>
        </p:blipFill>
        <p:spPr>
          <a:xfrm>
            <a:off x="5305650" y="5672995"/>
            <a:ext cx="371400" cy="1045105"/>
          </a:xfrm>
          <a:prstGeom prst="rect">
            <a:avLst/>
          </a:prstGeom>
          <a:noFill/>
          <a:ln>
            <a:noFill/>
          </a:ln>
        </p:spPr>
      </p:pic>
      <p:sp>
        <p:nvSpPr>
          <p:cNvPr id="1504" name="Google Shape;1504;p161"/>
          <p:cNvSpPr txBox="1"/>
          <p:nvPr>
            <p:ph idx="1" type="body"/>
          </p:nvPr>
        </p:nvSpPr>
        <p:spPr>
          <a:xfrm>
            <a:off x="910454" y="564325"/>
            <a:ext cx="532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Conversion by Exposure Group</a:t>
            </a:r>
            <a:endParaRPr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" name="Google Shape;1510;p162"/>
          <p:cNvPicPr preferRelativeResize="0"/>
          <p:nvPr/>
        </p:nvPicPr>
        <p:blipFill rotWithShape="1">
          <a:blip r:embed="rId3">
            <a:alphaModFix/>
          </a:blip>
          <a:srcRect b="21693" l="28758" r="57189" t="21231"/>
          <a:stretch/>
        </p:blipFill>
        <p:spPr>
          <a:xfrm>
            <a:off x="695325" y="261164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p162"/>
          <p:cNvPicPr preferRelativeResize="0"/>
          <p:nvPr/>
        </p:nvPicPr>
        <p:blipFill rotWithShape="1">
          <a:blip r:embed="rId3">
            <a:alphaModFix/>
          </a:blip>
          <a:srcRect b="21225" l="1797" r="84150" t="21699"/>
          <a:stretch/>
        </p:blipFill>
        <p:spPr>
          <a:xfrm>
            <a:off x="1809725" y="261164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2" name="Google Shape;1512;p162"/>
          <p:cNvPicPr preferRelativeResize="0"/>
          <p:nvPr/>
        </p:nvPicPr>
        <p:blipFill rotWithShape="1">
          <a:blip r:embed="rId3">
            <a:alphaModFix/>
          </a:blip>
          <a:srcRect b="21699" l="15037" r="70909" t="21225"/>
          <a:stretch/>
        </p:blipFill>
        <p:spPr>
          <a:xfrm>
            <a:off x="1252525" y="261164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3" name="Google Shape;1513;p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8725" y="1742275"/>
            <a:ext cx="1278899" cy="127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4" name="Google Shape;1514;p162"/>
          <p:cNvPicPr preferRelativeResize="0"/>
          <p:nvPr/>
        </p:nvPicPr>
        <p:blipFill rotWithShape="1">
          <a:blip r:embed="rId3">
            <a:alphaModFix/>
          </a:blip>
          <a:srcRect b="21225" l="1797" r="84150" t="21699"/>
          <a:stretch/>
        </p:blipFill>
        <p:spPr>
          <a:xfrm>
            <a:off x="6086550" y="479504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" name="Google Shape;1515;p162"/>
          <p:cNvPicPr preferRelativeResize="0"/>
          <p:nvPr/>
        </p:nvPicPr>
        <p:blipFill rotWithShape="1">
          <a:blip r:embed="rId3">
            <a:alphaModFix/>
          </a:blip>
          <a:srcRect b="21693" l="28758" r="57189" t="21231"/>
          <a:stretch/>
        </p:blipFill>
        <p:spPr>
          <a:xfrm>
            <a:off x="5772225" y="1859170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p162"/>
          <p:cNvPicPr preferRelativeResize="0"/>
          <p:nvPr/>
        </p:nvPicPr>
        <p:blipFill rotWithShape="1">
          <a:blip r:embed="rId3">
            <a:alphaModFix/>
          </a:blip>
          <a:srcRect b="21699" l="15037" r="70909" t="21225"/>
          <a:stretch/>
        </p:blipFill>
        <p:spPr>
          <a:xfrm>
            <a:off x="6329425" y="1859170"/>
            <a:ext cx="371400" cy="10451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7" name="Google Shape;1517;p162"/>
          <p:cNvCxnSpPr/>
          <p:nvPr/>
        </p:nvCxnSpPr>
        <p:spPr>
          <a:xfrm>
            <a:off x="6700825" y="2381723"/>
            <a:ext cx="897900" cy="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18" name="Google Shape;1518;p162"/>
          <p:cNvCxnSpPr/>
          <p:nvPr/>
        </p:nvCxnSpPr>
        <p:spPr>
          <a:xfrm flipH="1" rot="10800000">
            <a:off x="8877625" y="1686023"/>
            <a:ext cx="714000" cy="6957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19" name="Google Shape;1519;p162"/>
          <p:cNvCxnSpPr/>
          <p:nvPr/>
        </p:nvCxnSpPr>
        <p:spPr>
          <a:xfrm>
            <a:off x="8877625" y="2381723"/>
            <a:ext cx="714000" cy="6957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20" name="Google Shape;1520;p162"/>
          <p:cNvPicPr preferRelativeResize="0"/>
          <p:nvPr/>
        </p:nvPicPr>
        <p:blipFill rotWithShape="1">
          <a:blip r:embed="rId3">
            <a:alphaModFix/>
          </a:blip>
          <a:srcRect b="21693" l="28758" r="57189" t="21231"/>
          <a:stretch/>
        </p:blipFill>
        <p:spPr>
          <a:xfrm>
            <a:off x="9591625" y="120804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p162"/>
          <p:cNvPicPr preferRelativeResize="0"/>
          <p:nvPr/>
        </p:nvPicPr>
        <p:blipFill rotWithShape="1">
          <a:blip r:embed="rId3">
            <a:alphaModFix/>
          </a:blip>
          <a:srcRect b="21699" l="15037" r="70909" t="21225"/>
          <a:stretch/>
        </p:blipFill>
        <p:spPr>
          <a:xfrm>
            <a:off x="9591625" y="2584395"/>
            <a:ext cx="371400" cy="1045105"/>
          </a:xfrm>
          <a:prstGeom prst="rect">
            <a:avLst/>
          </a:prstGeom>
          <a:noFill/>
          <a:ln>
            <a:noFill/>
          </a:ln>
        </p:spPr>
      </p:pic>
      <p:sp>
        <p:nvSpPr>
          <p:cNvPr id="1522" name="Google Shape;1522;p162"/>
          <p:cNvSpPr txBox="1"/>
          <p:nvPr/>
        </p:nvSpPr>
        <p:spPr>
          <a:xfrm>
            <a:off x="7269175" y="3106950"/>
            <a:ext cx="19380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 Group Selection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3" name="Google Shape;1523;p162"/>
          <p:cNvSpPr txBox="1"/>
          <p:nvPr/>
        </p:nvSpPr>
        <p:spPr>
          <a:xfrm>
            <a:off x="7179950" y="3790625"/>
            <a:ext cx="2116500" cy="13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In most cases, everyone watching the program watches the same commercials.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4" name="Google Shape;1524;p162"/>
          <p:cNvSpPr txBox="1"/>
          <p:nvPr/>
        </p:nvSpPr>
        <p:spPr>
          <a:xfrm>
            <a:off x="10718275" y="1208050"/>
            <a:ext cx="1475700" cy="9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Exposed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5" name="Google Shape;1525;p162"/>
          <p:cNvSpPr txBox="1"/>
          <p:nvPr/>
        </p:nvSpPr>
        <p:spPr>
          <a:xfrm>
            <a:off x="10704125" y="2628300"/>
            <a:ext cx="1475700" cy="9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Exposed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6" name="Google Shape;1526;p162"/>
          <p:cNvSpPr txBox="1"/>
          <p:nvPr/>
        </p:nvSpPr>
        <p:spPr>
          <a:xfrm>
            <a:off x="6457950" y="4838950"/>
            <a:ext cx="1475700" cy="9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Une</a:t>
            </a: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xposed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27" name="Google Shape;1527;p1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83374" y="1382750"/>
            <a:ext cx="853850" cy="6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8" name="Google Shape;1528;p1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00638" y="1398538"/>
            <a:ext cx="824333" cy="608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p1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85886" y="2759100"/>
            <a:ext cx="853850" cy="6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0" name="Google Shape;1530;p1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03151" y="2774888"/>
            <a:ext cx="824333" cy="608681"/>
          </a:xfrm>
          <a:prstGeom prst="rect">
            <a:avLst/>
          </a:prstGeom>
          <a:noFill/>
          <a:ln>
            <a:noFill/>
          </a:ln>
        </p:spPr>
      </p:pic>
      <p:sp>
        <p:nvSpPr>
          <p:cNvPr id="1531" name="Google Shape;1531;p162"/>
          <p:cNvSpPr/>
          <p:nvPr/>
        </p:nvSpPr>
        <p:spPr>
          <a:xfrm>
            <a:off x="6951050" y="507250"/>
            <a:ext cx="2588400" cy="4242300"/>
          </a:xfrm>
          <a:prstGeom prst="mathMultiply">
            <a:avLst>
              <a:gd fmla="val 8152" name="adj1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2" name="Google Shape;1532;p162"/>
          <p:cNvSpPr txBox="1"/>
          <p:nvPr/>
        </p:nvSpPr>
        <p:spPr>
          <a:xfrm>
            <a:off x="1623925" y="5935800"/>
            <a:ext cx="89439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We need a way to synthesize a control group that did not see the commercial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but also looks like and behaves the same way as the exposed group.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533" name="Google Shape;1533;p162"/>
          <p:cNvCxnSpPr>
            <a:endCxn id="1534" idx="2"/>
          </p:cNvCxnSpPr>
          <p:nvPr/>
        </p:nvCxnSpPr>
        <p:spPr>
          <a:xfrm>
            <a:off x="2181025" y="3134200"/>
            <a:ext cx="1112100" cy="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35" name="Google Shape;1535;p162"/>
          <p:cNvCxnSpPr>
            <a:stCxn id="1534" idx="4"/>
          </p:cNvCxnSpPr>
          <p:nvPr/>
        </p:nvCxnSpPr>
        <p:spPr>
          <a:xfrm flipH="1" rot="10800000">
            <a:off x="4803025" y="2447800"/>
            <a:ext cx="969300" cy="6864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36" name="Google Shape;1536;p162"/>
          <p:cNvCxnSpPr>
            <a:stCxn id="1534" idx="4"/>
          </p:cNvCxnSpPr>
          <p:nvPr/>
        </p:nvCxnSpPr>
        <p:spPr>
          <a:xfrm>
            <a:off x="4803025" y="3134200"/>
            <a:ext cx="1274100" cy="16950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34" name="Google Shape;1534;p162"/>
          <p:cNvSpPr/>
          <p:nvPr/>
        </p:nvSpPr>
        <p:spPr>
          <a:xfrm>
            <a:off x="3293125" y="2165200"/>
            <a:ext cx="1509900" cy="1938000"/>
          </a:xfrm>
          <a:prstGeom prst="can">
            <a:avLst>
              <a:gd fmla="val 25000" name="adj"/>
            </a:avLst>
          </a:prstGeom>
          <a:solidFill>
            <a:srgbClr val="EF4B6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b="1" lang="en-US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Targeting”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7" name="Google Shape;1537;p162"/>
          <p:cNvSpPr txBox="1"/>
          <p:nvPr>
            <p:ph idx="1" type="body"/>
          </p:nvPr>
        </p:nvSpPr>
        <p:spPr>
          <a:xfrm>
            <a:off x="910454" y="564325"/>
            <a:ext cx="532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Control Groups for TV?</a:t>
            </a:r>
            <a:endParaRPr sz="2400"/>
          </a:p>
        </p:txBody>
      </p:sp>
      <p:sp>
        <p:nvSpPr>
          <p:cNvPr id="1538" name="Google Shape;1538;p162"/>
          <p:cNvSpPr txBox="1"/>
          <p:nvPr/>
        </p:nvSpPr>
        <p:spPr>
          <a:xfrm>
            <a:off x="3079025" y="4103200"/>
            <a:ext cx="19380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Selection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9" name="Google Shape;1539;p162"/>
          <p:cNvSpPr txBox="1"/>
          <p:nvPr/>
        </p:nvSpPr>
        <p:spPr>
          <a:xfrm>
            <a:off x="2678675" y="4643950"/>
            <a:ext cx="2738700" cy="13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Did they watch the show(s) and associated commercial(s)?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5" name="Google Shape;1545;p163"/>
          <p:cNvPicPr preferRelativeResize="0"/>
          <p:nvPr/>
        </p:nvPicPr>
        <p:blipFill rotWithShape="1">
          <a:blip r:embed="rId3">
            <a:alphaModFix/>
          </a:blip>
          <a:srcRect b="21693" l="28758" r="57189" t="21231"/>
          <a:stretch/>
        </p:blipFill>
        <p:spPr>
          <a:xfrm>
            <a:off x="695325" y="261164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163"/>
          <p:cNvPicPr preferRelativeResize="0"/>
          <p:nvPr/>
        </p:nvPicPr>
        <p:blipFill rotWithShape="1">
          <a:blip r:embed="rId3">
            <a:alphaModFix/>
          </a:blip>
          <a:srcRect b="21225" l="1797" r="84150" t="21699"/>
          <a:stretch/>
        </p:blipFill>
        <p:spPr>
          <a:xfrm>
            <a:off x="1809725" y="261164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163"/>
          <p:cNvPicPr preferRelativeResize="0"/>
          <p:nvPr/>
        </p:nvPicPr>
        <p:blipFill rotWithShape="1">
          <a:blip r:embed="rId3">
            <a:alphaModFix/>
          </a:blip>
          <a:srcRect b="21699" l="15037" r="70909" t="21225"/>
          <a:stretch/>
        </p:blipFill>
        <p:spPr>
          <a:xfrm>
            <a:off x="1252525" y="261164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p163"/>
          <p:cNvPicPr preferRelativeResize="0"/>
          <p:nvPr/>
        </p:nvPicPr>
        <p:blipFill rotWithShape="1">
          <a:blip r:embed="rId3">
            <a:alphaModFix/>
          </a:blip>
          <a:srcRect b="21225" l="1797" r="84150" t="21699"/>
          <a:stretch/>
        </p:blipFill>
        <p:spPr>
          <a:xfrm>
            <a:off x="6077125" y="3999908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9" name="Google Shape;1549;p163"/>
          <p:cNvPicPr preferRelativeResize="0"/>
          <p:nvPr/>
        </p:nvPicPr>
        <p:blipFill rotWithShape="1">
          <a:blip r:embed="rId3">
            <a:alphaModFix/>
          </a:blip>
          <a:srcRect b="21693" l="28758" r="57189" t="21231"/>
          <a:stretch/>
        </p:blipFill>
        <p:spPr>
          <a:xfrm>
            <a:off x="6086550" y="1859170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Google Shape;1550;p163"/>
          <p:cNvPicPr preferRelativeResize="0"/>
          <p:nvPr/>
        </p:nvPicPr>
        <p:blipFill rotWithShape="1">
          <a:blip r:embed="rId3">
            <a:alphaModFix/>
          </a:blip>
          <a:srcRect b="21699" l="15037" r="70909" t="21225"/>
          <a:stretch/>
        </p:blipFill>
        <p:spPr>
          <a:xfrm>
            <a:off x="6570225" y="4024983"/>
            <a:ext cx="371400" cy="1045105"/>
          </a:xfrm>
          <a:prstGeom prst="rect">
            <a:avLst/>
          </a:prstGeom>
          <a:noFill/>
          <a:ln>
            <a:noFill/>
          </a:ln>
        </p:spPr>
      </p:pic>
      <p:sp>
        <p:nvSpPr>
          <p:cNvPr id="1551" name="Google Shape;1551;p163"/>
          <p:cNvSpPr txBox="1"/>
          <p:nvPr/>
        </p:nvSpPr>
        <p:spPr>
          <a:xfrm>
            <a:off x="2678675" y="4643950"/>
            <a:ext cx="2738700" cy="13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Did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 they watch the show(s) and associated commercial(s)?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2" name="Google Shape;1552;p163"/>
          <p:cNvSpPr txBox="1"/>
          <p:nvPr/>
        </p:nvSpPr>
        <p:spPr>
          <a:xfrm>
            <a:off x="3079025" y="4103200"/>
            <a:ext cx="19380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Selection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3" name="Google Shape;1553;p163"/>
          <p:cNvSpPr txBox="1"/>
          <p:nvPr/>
        </p:nvSpPr>
        <p:spPr>
          <a:xfrm>
            <a:off x="7188125" y="1903075"/>
            <a:ext cx="1475700" cy="9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Exposed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4" name="Google Shape;1554;p163"/>
          <p:cNvSpPr txBox="1"/>
          <p:nvPr/>
        </p:nvSpPr>
        <p:spPr>
          <a:xfrm>
            <a:off x="8094875" y="4068888"/>
            <a:ext cx="1475700" cy="9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Unexposed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55" name="Google Shape;1555;p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3224" y="2077775"/>
            <a:ext cx="853850" cy="6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6" name="Google Shape;1556;p1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0488" y="2093563"/>
            <a:ext cx="824333" cy="608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Google Shape;1557;p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5311" y="4199688"/>
            <a:ext cx="853850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8" name="Google Shape;1558;p163"/>
          <p:cNvSpPr txBox="1"/>
          <p:nvPr/>
        </p:nvSpPr>
        <p:spPr>
          <a:xfrm>
            <a:off x="1623925" y="5935800"/>
            <a:ext cx="89439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We need a way to synthesize a control group that did not see the commercial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but also looks like and behaves the same way as the exposed group.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559" name="Google Shape;1559;p163"/>
          <p:cNvCxnSpPr>
            <a:endCxn id="1560" idx="2"/>
          </p:cNvCxnSpPr>
          <p:nvPr/>
        </p:nvCxnSpPr>
        <p:spPr>
          <a:xfrm>
            <a:off x="2181025" y="3134200"/>
            <a:ext cx="1112100" cy="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61" name="Google Shape;1561;p163"/>
          <p:cNvCxnSpPr>
            <a:stCxn id="1560" idx="4"/>
            <a:endCxn id="1549" idx="1"/>
          </p:cNvCxnSpPr>
          <p:nvPr/>
        </p:nvCxnSpPr>
        <p:spPr>
          <a:xfrm flipH="1" rot="10800000">
            <a:off x="4803025" y="2381800"/>
            <a:ext cx="1283400" cy="7524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62" name="Google Shape;1562;p163"/>
          <p:cNvCxnSpPr>
            <a:stCxn id="1560" idx="4"/>
            <a:endCxn id="1548" idx="1"/>
          </p:cNvCxnSpPr>
          <p:nvPr/>
        </p:nvCxnSpPr>
        <p:spPr>
          <a:xfrm>
            <a:off x="4803025" y="3134200"/>
            <a:ext cx="1274100" cy="13884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60" name="Google Shape;1560;p163"/>
          <p:cNvSpPr/>
          <p:nvPr/>
        </p:nvSpPr>
        <p:spPr>
          <a:xfrm>
            <a:off x="3293125" y="2165200"/>
            <a:ext cx="1509900" cy="1938000"/>
          </a:xfrm>
          <a:prstGeom prst="can">
            <a:avLst>
              <a:gd fmla="val 25000" name="adj"/>
            </a:avLst>
          </a:prstGeom>
          <a:solidFill>
            <a:srgbClr val="EF4B6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b="1" lang="en-US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Targeting”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3" name="Google Shape;1563;p163"/>
          <p:cNvSpPr txBox="1"/>
          <p:nvPr>
            <p:ph idx="1" type="body"/>
          </p:nvPr>
        </p:nvSpPr>
        <p:spPr>
          <a:xfrm>
            <a:off x="892649" y="569325"/>
            <a:ext cx="73659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What if Bev missed her show that day?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" name="Google Shape;1239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9325" y="2989062"/>
            <a:ext cx="4133351" cy="151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5275" y="4791600"/>
            <a:ext cx="6001450" cy="176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488" y="382151"/>
            <a:ext cx="2103370" cy="216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1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7738" y="382125"/>
            <a:ext cx="3096475" cy="216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164"/>
          <p:cNvSpPr/>
          <p:nvPr/>
        </p:nvSpPr>
        <p:spPr>
          <a:xfrm>
            <a:off x="1789325" y="15881453"/>
            <a:ext cx="11901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>
              <a:solidFill>
                <a:srgbClr val="CCD5E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0" name="Google Shape;1570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4516" y="-121324"/>
            <a:ext cx="5895760" cy="3529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1" name="Google Shape;1571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9842" y="2997471"/>
            <a:ext cx="6781728" cy="4057193"/>
          </a:xfrm>
          <a:prstGeom prst="rect">
            <a:avLst/>
          </a:prstGeom>
          <a:noFill/>
          <a:ln>
            <a:noFill/>
          </a:ln>
        </p:spPr>
      </p:pic>
      <p:sp>
        <p:nvSpPr>
          <p:cNvPr id="1572" name="Google Shape;1572;p164"/>
          <p:cNvSpPr txBox="1"/>
          <p:nvPr/>
        </p:nvSpPr>
        <p:spPr>
          <a:xfrm>
            <a:off x="879475" y="3421225"/>
            <a:ext cx="5287800" cy="19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Opt-in technology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b="1" lang="en-US" sz="1800">
                <a:solidFill>
                  <a:schemeClr val="accent1"/>
                </a:solidFill>
              </a:rPr>
              <a:t>Recommended shows!</a:t>
            </a:r>
            <a:endParaRPr b="1" sz="1800">
              <a:solidFill>
                <a:schemeClr val="accen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Trending TV content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Interactive TV experience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Samba TV app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And more…</a:t>
            </a:r>
            <a:endParaRPr sz="1800"/>
          </a:p>
        </p:txBody>
      </p:sp>
      <p:sp>
        <p:nvSpPr>
          <p:cNvPr id="1573" name="Google Shape;1573;p164"/>
          <p:cNvSpPr txBox="1"/>
          <p:nvPr>
            <p:ph idx="1" type="body"/>
          </p:nvPr>
        </p:nvSpPr>
        <p:spPr>
          <a:xfrm>
            <a:off x="910454" y="564325"/>
            <a:ext cx="532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Consumer Value</a:t>
            </a:r>
            <a:endParaRPr sz="2400"/>
          </a:p>
        </p:txBody>
      </p:sp>
      <p:sp>
        <p:nvSpPr>
          <p:cNvPr id="1574" name="Google Shape;1574;p164"/>
          <p:cNvSpPr txBox="1"/>
          <p:nvPr/>
        </p:nvSpPr>
        <p:spPr>
          <a:xfrm>
            <a:off x="879476" y="1643203"/>
            <a:ext cx="5492100" cy="14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2125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Useful consumer applications to improve the TV experience</a:t>
            </a:r>
            <a:endParaRPr b="1" sz="3600">
              <a:solidFill>
                <a:srgbClr val="2125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0" name="Google Shape;1580;p165"/>
          <p:cNvGrpSpPr/>
          <p:nvPr/>
        </p:nvGrpSpPr>
        <p:grpSpPr>
          <a:xfrm>
            <a:off x="593175" y="1314637"/>
            <a:ext cx="3492751" cy="2085425"/>
            <a:chOff x="593175" y="1305200"/>
            <a:chExt cx="3492751" cy="2085425"/>
          </a:xfrm>
        </p:grpSpPr>
        <p:pic>
          <p:nvPicPr>
            <p:cNvPr descr="Image" id="1581" name="Google Shape;1581;p16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93175" y="1305200"/>
              <a:ext cx="3492751" cy="208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2" name="Google Shape;1582;p16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36876" y="1345097"/>
              <a:ext cx="3406126" cy="179972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83" name="Google Shape;1583;p165"/>
          <p:cNvPicPr preferRelativeResize="0"/>
          <p:nvPr/>
        </p:nvPicPr>
        <p:blipFill rotWithShape="1">
          <a:blip r:embed="rId5">
            <a:alphaModFix/>
          </a:blip>
          <a:srcRect b="21693" l="28758" r="57189" t="21231"/>
          <a:stretch/>
        </p:blipFill>
        <p:spPr>
          <a:xfrm>
            <a:off x="1858525" y="3543125"/>
            <a:ext cx="962026" cy="27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165"/>
          <p:cNvPicPr preferRelativeResize="0"/>
          <p:nvPr/>
        </p:nvPicPr>
        <p:blipFill rotWithShape="1">
          <a:blip r:embed="rId5">
            <a:alphaModFix/>
          </a:blip>
          <a:srcRect b="21225" l="1797" r="84150" t="21699"/>
          <a:stretch/>
        </p:blipFill>
        <p:spPr>
          <a:xfrm>
            <a:off x="9529887" y="3543131"/>
            <a:ext cx="962026" cy="2707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165"/>
          <p:cNvPicPr preferRelativeResize="0"/>
          <p:nvPr/>
        </p:nvPicPr>
        <p:blipFill rotWithShape="1">
          <a:blip r:embed="rId5">
            <a:alphaModFix/>
          </a:blip>
          <a:srcRect b="21699" l="15037" r="70909" t="21225"/>
          <a:stretch/>
        </p:blipFill>
        <p:spPr>
          <a:xfrm>
            <a:off x="5694200" y="3543131"/>
            <a:ext cx="962026" cy="2707094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165"/>
          <p:cNvSpPr txBox="1"/>
          <p:nvPr/>
        </p:nvSpPr>
        <p:spPr>
          <a:xfrm>
            <a:off x="1858488" y="6250225"/>
            <a:ext cx="9621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Helvetica Neue"/>
                <a:ea typeface="Helvetica Neue"/>
                <a:cs typeface="Helvetica Neue"/>
                <a:sym typeface="Helvetica Neue"/>
              </a:rPr>
              <a:t>Alex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87" name="Google Shape;1587;p165"/>
          <p:cNvSpPr txBox="1"/>
          <p:nvPr/>
        </p:nvSpPr>
        <p:spPr>
          <a:xfrm>
            <a:off x="5614950" y="6250225"/>
            <a:ext cx="9621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Helvetica Neue"/>
                <a:ea typeface="Helvetica Neue"/>
                <a:cs typeface="Helvetica Neue"/>
                <a:sym typeface="Helvetica Neue"/>
              </a:rPr>
              <a:t>Bev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88" name="Google Shape;1588;p165"/>
          <p:cNvSpPr txBox="1"/>
          <p:nvPr/>
        </p:nvSpPr>
        <p:spPr>
          <a:xfrm>
            <a:off x="9475088" y="6250225"/>
            <a:ext cx="1071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Helvetica Neue"/>
                <a:ea typeface="Helvetica Neue"/>
                <a:cs typeface="Helvetica Neue"/>
                <a:sym typeface="Helvetica Neue"/>
              </a:rPr>
              <a:t>Charley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589" name="Google Shape;1589;p165"/>
          <p:cNvGrpSpPr/>
          <p:nvPr/>
        </p:nvGrpSpPr>
        <p:grpSpPr>
          <a:xfrm>
            <a:off x="4349625" y="1314637"/>
            <a:ext cx="3492751" cy="2085425"/>
            <a:chOff x="593175" y="1305200"/>
            <a:chExt cx="3492751" cy="2085425"/>
          </a:xfrm>
        </p:grpSpPr>
        <p:pic>
          <p:nvPicPr>
            <p:cNvPr descr="Image" id="1590" name="Google Shape;1590;p16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93175" y="1305200"/>
              <a:ext cx="3492751" cy="208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1" name="Google Shape;1591;p16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36876" y="1345097"/>
              <a:ext cx="3406126" cy="179972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mage" id="1592" name="Google Shape;1592;p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6200" y="1314625"/>
            <a:ext cx="3669400" cy="208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1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0302" y="1353400"/>
            <a:ext cx="3570324" cy="178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594" name="Google Shape;1594;p165"/>
          <p:cNvSpPr txBox="1"/>
          <p:nvPr>
            <p:ph idx="1" type="body"/>
          </p:nvPr>
        </p:nvSpPr>
        <p:spPr>
          <a:xfrm>
            <a:off x="910454" y="564325"/>
            <a:ext cx="532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Recommendations</a:t>
            </a:r>
            <a:endParaRPr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9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0" name="Google Shape;1600;p166"/>
          <p:cNvPicPr preferRelativeResize="0"/>
          <p:nvPr/>
        </p:nvPicPr>
        <p:blipFill rotWithShape="1">
          <a:blip r:embed="rId3">
            <a:alphaModFix/>
          </a:blip>
          <a:srcRect b="21693" l="28758" r="57189" t="21231"/>
          <a:stretch/>
        </p:blipFill>
        <p:spPr>
          <a:xfrm>
            <a:off x="179175" y="261164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166"/>
          <p:cNvPicPr preferRelativeResize="0"/>
          <p:nvPr/>
        </p:nvPicPr>
        <p:blipFill rotWithShape="1">
          <a:blip r:embed="rId3">
            <a:alphaModFix/>
          </a:blip>
          <a:srcRect b="21225" l="1797" r="84150" t="21699"/>
          <a:stretch/>
        </p:blipFill>
        <p:spPr>
          <a:xfrm>
            <a:off x="1293575" y="261164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166"/>
          <p:cNvPicPr preferRelativeResize="0"/>
          <p:nvPr/>
        </p:nvPicPr>
        <p:blipFill rotWithShape="1">
          <a:blip r:embed="rId3">
            <a:alphaModFix/>
          </a:blip>
          <a:srcRect b="21699" l="15037" r="70909" t="21225"/>
          <a:stretch/>
        </p:blipFill>
        <p:spPr>
          <a:xfrm>
            <a:off x="736375" y="261164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166"/>
          <p:cNvPicPr preferRelativeResize="0"/>
          <p:nvPr/>
        </p:nvPicPr>
        <p:blipFill rotWithShape="1">
          <a:blip r:embed="rId3">
            <a:alphaModFix/>
          </a:blip>
          <a:srcRect b="21225" l="1797" r="84150" t="21699"/>
          <a:stretch/>
        </p:blipFill>
        <p:spPr>
          <a:xfrm>
            <a:off x="6788162" y="475054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166"/>
          <p:cNvPicPr preferRelativeResize="0"/>
          <p:nvPr/>
        </p:nvPicPr>
        <p:blipFill rotWithShape="1">
          <a:blip r:embed="rId3">
            <a:alphaModFix/>
          </a:blip>
          <a:srcRect b="21693" l="28758" r="57189" t="21231"/>
          <a:stretch/>
        </p:blipFill>
        <p:spPr>
          <a:xfrm>
            <a:off x="6473837" y="1814670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166"/>
          <p:cNvPicPr preferRelativeResize="0"/>
          <p:nvPr/>
        </p:nvPicPr>
        <p:blipFill rotWithShape="1">
          <a:blip r:embed="rId3">
            <a:alphaModFix/>
          </a:blip>
          <a:srcRect b="21699" l="15037" r="70909" t="21225"/>
          <a:stretch/>
        </p:blipFill>
        <p:spPr>
          <a:xfrm>
            <a:off x="7031038" y="1814670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6" name="Google Shape;1606;p166"/>
          <p:cNvPicPr preferRelativeResize="0"/>
          <p:nvPr/>
        </p:nvPicPr>
        <p:blipFill rotWithShape="1">
          <a:blip r:embed="rId3">
            <a:alphaModFix/>
          </a:blip>
          <a:srcRect b="21693" l="28758" r="57189" t="21231"/>
          <a:stretch/>
        </p:blipFill>
        <p:spPr>
          <a:xfrm>
            <a:off x="9591625" y="120804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Google Shape;1607;p166"/>
          <p:cNvPicPr preferRelativeResize="0"/>
          <p:nvPr/>
        </p:nvPicPr>
        <p:blipFill rotWithShape="1">
          <a:blip r:embed="rId3">
            <a:alphaModFix/>
          </a:blip>
          <a:srcRect b="21699" l="15037" r="70909" t="21225"/>
          <a:stretch/>
        </p:blipFill>
        <p:spPr>
          <a:xfrm>
            <a:off x="9591625" y="2584395"/>
            <a:ext cx="371400" cy="1045105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Google Shape;1608;p166"/>
          <p:cNvSpPr txBox="1"/>
          <p:nvPr/>
        </p:nvSpPr>
        <p:spPr>
          <a:xfrm>
            <a:off x="10718275" y="1208050"/>
            <a:ext cx="1475700" cy="9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Exposed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09" name="Google Shape;1609;p166"/>
          <p:cNvSpPr txBox="1"/>
          <p:nvPr/>
        </p:nvSpPr>
        <p:spPr>
          <a:xfrm>
            <a:off x="10704125" y="2628300"/>
            <a:ext cx="1475700" cy="9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0" name="Google Shape;1610;p166"/>
          <p:cNvSpPr txBox="1"/>
          <p:nvPr/>
        </p:nvSpPr>
        <p:spPr>
          <a:xfrm>
            <a:off x="7159563" y="4794450"/>
            <a:ext cx="1475700" cy="9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Unexposed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11" name="Google Shape;1611;p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83375" y="1382750"/>
            <a:ext cx="878300" cy="561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2" name="Google Shape;1612;p166"/>
          <p:cNvCxnSpPr>
            <a:stCxn id="1613" idx="3"/>
          </p:cNvCxnSpPr>
          <p:nvPr/>
        </p:nvCxnSpPr>
        <p:spPr>
          <a:xfrm>
            <a:off x="9197325" y="2337225"/>
            <a:ext cx="455400" cy="74010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14" name="Google Shape;1614;p166"/>
          <p:cNvCxnSpPr>
            <a:stCxn id="1613" idx="3"/>
          </p:cNvCxnSpPr>
          <p:nvPr/>
        </p:nvCxnSpPr>
        <p:spPr>
          <a:xfrm flipH="1" rot="10800000">
            <a:off x="9197325" y="1685925"/>
            <a:ext cx="455400" cy="65130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15" name="Google Shape;1615;p166"/>
          <p:cNvCxnSpPr>
            <a:stCxn id="1601" idx="3"/>
            <a:endCxn id="1616" idx="2"/>
          </p:cNvCxnSpPr>
          <p:nvPr/>
        </p:nvCxnSpPr>
        <p:spPr>
          <a:xfrm>
            <a:off x="1664975" y="3134198"/>
            <a:ext cx="402000" cy="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17" name="Google Shape;1617;p166"/>
          <p:cNvCxnSpPr>
            <a:stCxn id="1618" idx="3"/>
          </p:cNvCxnSpPr>
          <p:nvPr/>
        </p:nvCxnSpPr>
        <p:spPr>
          <a:xfrm flipH="1" rot="10800000">
            <a:off x="5916650" y="1753300"/>
            <a:ext cx="499800" cy="138090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19" name="Google Shape;1619;p166"/>
          <p:cNvCxnSpPr>
            <a:stCxn id="1618" idx="3"/>
          </p:cNvCxnSpPr>
          <p:nvPr/>
        </p:nvCxnSpPr>
        <p:spPr>
          <a:xfrm>
            <a:off x="5916650" y="3134200"/>
            <a:ext cx="508500" cy="97740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16" name="Google Shape;1616;p166"/>
          <p:cNvSpPr/>
          <p:nvPr/>
        </p:nvSpPr>
        <p:spPr>
          <a:xfrm>
            <a:off x="2066963" y="2165200"/>
            <a:ext cx="1509900" cy="1938000"/>
          </a:xfrm>
          <a:prstGeom prst="can">
            <a:avLst>
              <a:gd fmla="val 25000" name="adj"/>
            </a:avLst>
          </a:prstGeom>
          <a:solidFill>
            <a:srgbClr val="EF4B6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Viewing</a:t>
            </a:r>
            <a:endParaRPr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</a:t>
            </a:r>
            <a:endParaRPr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620" name="Google Shape;1620;p166"/>
          <p:cNvGrpSpPr/>
          <p:nvPr/>
        </p:nvGrpSpPr>
        <p:grpSpPr>
          <a:xfrm>
            <a:off x="6408088" y="1136150"/>
            <a:ext cx="1131550" cy="678525"/>
            <a:chOff x="6408088" y="1136150"/>
            <a:chExt cx="1131550" cy="678525"/>
          </a:xfrm>
        </p:grpSpPr>
        <p:pic>
          <p:nvPicPr>
            <p:cNvPr id="1621" name="Google Shape;1621;p16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08088" y="1136150"/>
              <a:ext cx="1131550" cy="67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2" name="Google Shape;1622;p16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436907" y="1159285"/>
              <a:ext cx="1079999" cy="5706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18" name="Google Shape;1618;p1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78650" y="2165200"/>
            <a:ext cx="1938000" cy="193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3" name="Google Shape;1623;p166"/>
          <p:cNvCxnSpPr>
            <a:stCxn id="1616" idx="4"/>
            <a:endCxn id="1618" idx="1"/>
          </p:cNvCxnSpPr>
          <p:nvPr/>
        </p:nvCxnSpPr>
        <p:spPr>
          <a:xfrm>
            <a:off x="3576863" y="3134200"/>
            <a:ext cx="401700" cy="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24" name="Google Shape;1624;p166"/>
          <p:cNvSpPr txBox="1"/>
          <p:nvPr/>
        </p:nvSpPr>
        <p:spPr>
          <a:xfrm>
            <a:off x="2179325" y="4912600"/>
            <a:ext cx="3737100" cy="13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Does the model predict that you would watch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 this show based on your previous TV viewing history, demographics, location, and other behaviors?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25" name="Google Shape;1625;p166"/>
          <p:cNvSpPr txBox="1"/>
          <p:nvPr/>
        </p:nvSpPr>
        <p:spPr>
          <a:xfrm>
            <a:off x="2066975" y="4103200"/>
            <a:ext cx="39618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Viewing Behavior Based Modeling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626" name="Google Shape;1626;p166"/>
          <p:cNvGrpSpPr/>
          <p:nvPr/>
        </p:nvGrpSpPr>
        <p:grpSpPr>
          <a:xfrm>
            <a:off x="6399969" y="4103206"/>
            <a:ext cx="1147788" cy="654823"/>
            <a:chOff x="8264525" y="1314625"/>
            <a:chExt cx="3669400" cy="2085425"/>
          </a:xfrm>
        </p:grpSpPr>
        <p:pic>
          <p:nvPicPr>
            <p:cNvPr descr="Image" id="1627" name="Google Shape;1627;p16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264525" y="1314625"/>
              <a:ext cx="3669400" cy="208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8" name="Google Shape;1628;p16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317526" y="1362300"/>
              <a:ext cx="3570324" cy="17851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13" name="Google Shape;1613;p166"/>
          <p:cNvSpPr/>
          <p:nvPr/>
        </p:nvSpPr>
        <p:spPr>
          <a:xfrm>
            <a:off x="7721625" y="1814675"/>
            <a:ext cx="1475700" cy="1045100"/>
          </a:xfrm>
          <a:prstGeom prst="flowChartDecision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FFFF"/>
                </a:solidFill>
              </a:rPr>
              <a:t>Did they watch?</a:t>
            </a:r>
            <a:endParaRPr b="1" sz="1200">
              <a:solidFill>
                <a:srgbClr val="FFFFFF"/>
              </a:solidFill>
            </a:endParaRPr>
          </a:p>
        </p:txBody>
      </p:sp>
      <p:cxnSp>
        <p:nvCxnSpPr>
          <p:cNvPr id="1629" name="Google Shape;1629;p166"/>
          <p:cNvCxnSpPr>
            <a:stCxn id="1605" idx="3"/>
            <a:endCxn id="1613" idx="1"/>
          </p:cNvCxnSpPr>
          <p:nvPr/>
        </p:nvCxnSpPr>
        <p:spPr>
          <a:xfrm>
            <a:off x="7402437" y="2337223"/>
            <a:ext cx="319200" cy="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630" name="Google Shape;1630;p166"/>
          <p:cNvPicPr preferRelativeResize="0"/>
          <p:nvPr/>
        </p:nvPicPr>
        <p:blipFill rotWithShape="1">
          <a:blip r:embed="rId9">
            <a:alphaModFix/>
          </a:blip>
          <a:srcRect b="-1605" l="0" r="0" t="0"/>
          <a:stretch/>
        </p:blipFill>
        <p:spPr>
          <a:xfrm>
            <a:off x="10096575" y="1392750"/>
            <a:ext cx="853849" cy="48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1" name="Google Shape;1631;p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72125" y="2826075"/>
            <a:ext cx="878300" cy="56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2" name="Google Shape;1632;p166"/>
          <p:cNvSpPr txBox="1"/>
          <p:nvPr>
            <p:ph idx="1" type="body"/>
          </p:nvPr>
        </p:nvSpPr>
        <p:spPr>
          <a:xfrm>
            <a:off x="910454" y="564325"/>
            <a:ext cx="532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Synthetic Control Groups</a:t>
            </a:r>
            <a:endParaRPr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7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" name="Google Shape;1638;p167"/>
          <p:cNvGrpSpPr/>
          <p:nvPr/>
        </p:nvGrpSpPr>
        <p:grpSpPr>
          <a:xfrm>
            <a:off x="593175" y="1314637"/>
            <a:ext cx="3492751" cy="2085425"/>
            <a:chOff x="593175" y="1305200"/>
            <a:chExt cx="3492751" cy="2085425"/>
          </a:xfrm>
        </p:grpSpPr>
        <p:pic>
          <p:nvPicPr>
            <p:cNvPr descr="Image" id="1639" name="Google Shape;1639;p16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93175" y="1305200"/>
              <a:ext cx="3492751" cy="208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0" name="Google Shape;1640;p16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36876" y="1345097"/>
              <a:ext cx="3406126" cy="17997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41" name="Google Shape;1641;p167"/>
          <p:cNvGrpSpPr/>
          <p:nvPr/>
        </p:nvGrpSpPr>
        <p:grpSpPr>
          <a:xfrm>
            <a:off x="4349625" y="1314637"/>
            <a:ext cx="3492751" cy="2085425"/>
            <a:chOff x="593175" y="1305200"/>
            <a:chExt cx="3492751" cy="2085425"/>
          </a:xfrm>
        </p:grpSpPr>
        <p:pic>
          <p:nvPicPr>
            <p:cNvPr descr="Image" id="1642" name="Google Shape;1642;p16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93175" y="1305200"/>
              <a:ext cx="3492751" cy="208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3" name="Google Shape;1643;p16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36876" y="1345097"/>
              <a:ext cx="3406126" cy="179972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mage" id="1644" name="Google Shape;1644;p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6200" y="1314625"/>
            <a:ext cx="3669400" cy="208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5" name="Google Shape;1645;p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20302" y="1353400"/>
            <a:ext cx="3570324" cy="1785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6" name="Google Shape;1646;p167"/>
          <p:cNvGrpSpPr/>
          <p:nvPr/>
        </p:nvGrpSpPr>
        <p:grpSpPr>
          <a:xfrm>
            <a:off x="624500" y="3614148"/>
            <a:ext cx="3430100" cy="1932575"/>
            <a:chOff x="624500" y="3614148"/>
            <a:chExt cx="3430100" cy="1932575"/>
          </a:xfrm>
        </p:grpSpPr>
        <p:pic>
          <p:nvPicPr>
            <p:cNvPr id="1647" name="Google Shape;1647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624500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8" name="Google Shape;1648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980561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9" name="Google Shape;1649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1336622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0" name="Google Shape;1650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1692683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1" name="Google Shape;1651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2048744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2" name="Google Shape;1652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2404806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3" name="Google Shape;1653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2760867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4" name="Google Shape;1654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3116928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5" name="Google Shape;1655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3472989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6" name="Google Shape;1656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3829050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7" name="Google Shape;1657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624500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8" name="Google Shape;1658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980561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9" name="Google Shape;1659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1336622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0" name="Google Shape;1660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1692683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1" name="Google Shape;1661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2048744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2" name="Google Shape;1662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2404806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3" name="Google Shape;1663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2760867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4" name="Google Shape;1664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3116928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5" name="Google Shape;1665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3472989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6" name="Google Shape;1666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3829050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7" name="Google Shape;1667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624500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8" name="Google Shape;1668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980561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9" name="Google Shape;1669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1336622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0" name="Google Shape;1670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1692683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1" name="Google Shape;1671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2048744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2" name="Google Shape;1672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2404806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3" name="Google Shape;1673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2760867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4" name="Google Shape;1674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3116928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5" name="Google Shape;1675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3472989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6" name="Google Shape;1676;p167"/>
            <p:cNvPicPr preferRelativeResize="0"/>
            <p:nvPr/>
          </p:nvPicPr>
          <p:blipFill rotWithShape="1">
            <a:blip r:embed="rId6">
              <a:alphaModFix/>
            </a:blip>
            <a:srcRect b="21693" l="28758" r="57189" t="21231"/>
            <a:stretch/>
          </p:blipFill>
          <p:spPr>
            <a:xfrm>
              <a:off x="3829050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77" name="Google Shape;1677;p167"/>
          <p:cNvGrpSpPr/>
          <p:nvPr/>
        </p:nvGrpSpPr>
        <p:grpSpPr>
          <a:xfrm>
            <a:off x="4349625" y="3614148"/>
            <a:ext cx="3492750" cy="1932611"/>
            <a:chOff x="4349625" y="3614148"/>
            <a:chExt cx="3492750" cy="1932611"/>
          </a:xfrm>
        </p:grpSpPr>
        <p:pic>
          <p:nvPicPr>
            <p:cNvPr id="1678" name="Google Shape;1678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4349625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9" name="Google Shape;1679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4712647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0" name="Google Shape;1680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5075669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1" name="Google Shape;1681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5438692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2" name="Google Shape;1682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5801714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3" name="Google Shape;1683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6164736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4" name="Google Shape;1684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6527758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5" name="Google Shape;1685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6890781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6" name="Google Shape;1686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7253803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7" name="Google Shape;1687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7616825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8" name="Google Shape;1688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4349625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9" name="Google Shape;1689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4712647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0" name="Google Shape;1690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5075669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1" name="Google Shape;1691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5438692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2" name="Google Shape;1692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5801714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3" name="Google Shape;1693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6164736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4" name="Google Shape;1694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6527758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5" name="Google Shape;1695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6890781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6" name="Google Shape;1696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7253803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7" name="Google Shape;1697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7616825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8" name="Google Shape;1698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4349625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9" name="Google Shape;1699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4712647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0" name="Google Shape;1700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5075669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1" name="Google Shape;1701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5438692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2" name="Google Shape;1702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5801714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3" name="Google Shape;1703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6164736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4" name="Google Shape;1704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6527758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5" name="Google Shape;1705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6890781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6" name="Google Shape;1706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7253803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7" name="Google Shape;1707;p167"/>
            <p:cNvPicPr preferRelativeResize="0"/>
            <p:nvPr/>
          </p:nvPicPr>
          <p:blipFill rotWithShape="1">
            <a:blip r:embed="rId6">
              <a:alphaModFix/>
            </a:blip>
            <a:srcRect b="21699" l="15037" r="70909" t="21225"/>
            <a:stretch/>
          </p:blipFill>
          <p:spPr>
            <a:xfrm>
              <a:off x="7616825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08" name="Google Shape;1708;p167"/>
          <p:cNvGrpSpPr/>
          <p:nvPr/>
        </p:nvGrpSpPr>
        <p:grpSpPr>
          <a:xfrm>
            <a:off x="8195462" y="3614148"/>
            <a:ext cx="3630887" cy="1932623"/>
            <a:chOff x="8195462" y="3614148"/>
            <a:chExt cx="3630887" cy="1932623"/>
          </a:xfrm>
        </p:grpSpPr>
        <p:pic>
          <p:nvPicPr>
            <p:cNvPr id="1709" name="Google Shape;1709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8195462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0" name="Google Shape;1710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8573832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1" name="Google Shape;1711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8952201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2" name="Google Shape;1712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9330571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3" name="Google Shape;1713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9708940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4" name="Google Shape;1714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10087310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5" name="Google Shape;1715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10465679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6" name="Google Shape;1716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10844049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7" name="Google Shape;1717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11222418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8" name="Google Shape;1718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11600787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9" name="Google Shape;1719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8195462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0" name="Google Shape;1720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8573832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1" name="Google Shape;1721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8952201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2" name="Google Shape;1722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9330571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3" name="Google Shape;1723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9708940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4" name="Google Shape;1724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10087310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5" name="Google Shape;1725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10465679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6" name="Google Shape;1726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10844049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7" name="Google Shape;1727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11222418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8" name="Google Shape;1728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11600787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9" name="Google Shape;1729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8195475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0" name="Google Shape;1730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8573844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1" name="Google Shape;1731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8952214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2" name="Google Shape;1732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9330583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3" name="Google Shape;1733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9708953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4" name="Google Shape;1734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10087322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5" name="Google Shape;1735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10465692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6" name="Google Shape;1736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10844061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7" name="Google Shape;1737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11222431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8" name="Google Shape;1738;p167"/>
            <p:cNvPicPr preferRelativeResize="0"/>
            <p:nvPr/>
          </p:nvPicPr>
          <p:blipFill rotWithShape="1">
            <a:blip r:embed="rId6">
              <a:alphaModFix/>
            </a:blip>
            <a:srcRect b="21225" l="1797" r="84150" t="21699"/>
            <a:stretch/>
          </p:blipFill>
          <p:spPr>
            <a:xfrm>
              <a:off x="11600800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39" name="Google Shape;1739;p167"/>
          <p:cNvSpPr txBox="1"/>
          <p:nvPr>
            <p:ph idx="1" type="body"/>
          </p:nvPr>
        </p:nvSpPr>
        <p:spPr>
          <a:xfrm>
            <a:off x="910454" y="564325"/>
            <a:ext cx="532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Synthetic Control Groups</a:t>
            </a:r>
            <a:endParaRPr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745" name="Google Shape;1745;p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3175" y="1314637"/>
            <a:ext cx="3492751" cy="2085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746" name="Google Shape;1746;p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9625" y="1314637"/>
            <a:ext cx="3492751" cy="2085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747" name="Google Shape;1747;p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3825" y="1314625"/>
            <a:ext cx="3669400" cy="208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8" name="Google Shape;1748;p168"/>
          <p:cNvGrpSpPr/>
          <p:nvPr/>
        </p:nvGrpSpPr>
        <p:grpSpPr>
          <a:xfrm>
            <a:off x="624500" y="3614148"/>
            <a:ext cx="3430100" cy="1932575"/>
            <a:chOff x="624500" y="3614148"/>
            <a:chExt cx="3430100" cy="1932575"/>
          </a:xfrm>
        </p:grpSpPr>
        <p:pic>
          <p:nvPicPr>
            <p:cNvPr id="1749" name="Google Shape;1749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624500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0" name="Google Shape;1750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980561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1" name="Google Shape;1751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1336622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2" name="Google Shape;1752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1692683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3" name="Google Shape;1753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2048744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4" name="Google Shape;1754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2404806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5" name="Google Shape;1755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2760867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6" name="Google Shape;1756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3116928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7" name="Google Shape;1757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3472989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8" name="Google Shape;1758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3829050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9" name="Google Shape;1759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624500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0" name="Google Shape;1760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980561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1" name="Google Shape;1761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1336622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2" name="Google Shape;1762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1692683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3" name="Google Shape;1763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2048744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4" name="Google Shape;1764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2404806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5" name="Google Shape;1765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2760867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6" name="Google Shape;1766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3116928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7" name="Google Shape;1767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3472989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8" name="Google Shape;1768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3829050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9" name="Google Shape;1769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624500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0" name="Google Shape;1770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980561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1" name="Google Shape;1771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1336622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2" name="Google Shape;1772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1692683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3" name="Google Shape;1773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2048744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4" name="Google Shape;1774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2404806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5" name="Google Shape;1775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2760867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6" name="Google Shape;1776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3116928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7" name="Google Shape;1777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3472989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8" name="Google Shape;1778;p168"/>
            <p:cNvPicPr preferRelativeResize="0"/>
            <p:nvPr/>
          </p:nvPicPr>
          <p:blipFill rotWithShape="1">
            <a:blip r:embed="rId4">
              <a:alphaModFix/>
            </a:blip>
            <a:srcRect b="21693" l="28758" r="57189" t="21231"/>
            <a:stretch/>
          </p:blipFill>
          <p:spPr>
            <a:xfrm>
              <a:off x="3829050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79" name="Google Shape;1779;p168"/>
          <p:cNvGrpSpPr/>
          <p:nvPr/>
        </p:nvGrpSpPr>
        <p:grpSpPr>
          <a:xfrm>
            <a:off x="4349625" y="3614148"/>
            <a:ext cx="3492750" cy="1932611"/>
            <a:chOff x="4349625" y="3614148"/>
            <a:chExt cx="3492750" cy="1932611"/>
          </a:xfrm>
        </p:grpSpPr>
        <p:pic>
          <p:nvPicPr>
            <p:cNvPr id="1780" name="Google Shape;1780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4349625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1" name="Google Shape;1781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4712647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2" name="Google Shape;1782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5075669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3" name="Google Shape;1783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5438692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4" name="Google Shape;1784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5801714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5" name="Google Shape;1785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6164736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6" name="Google Shape;1786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6527758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7" name="Google Shape;1787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6890781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8" name="Google Shape;1788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7253803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9" name="Google Shape;1789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7616825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0" name="Google Shape;1790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4349625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1" name="Google Shape;1791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4712647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2" name="Google Shape;1792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5075669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3" name="Google Shape;1793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5438692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4" name="Google Shape;1794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5801714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5" name="Google Shape;1795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6164736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6" name="Google Shape;1796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6527758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7" name="Google Shape;1797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6890781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8" name="Google Shape;1798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7253803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9" name="Google Shape;1799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7616825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0" name="Google Shape;1800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4349625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1" name="Google Shape;1801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4712647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2" name="Google Shape;1802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5075669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3" name="Google Shape;1803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5438692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4" name="Google Shape;1804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5801714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5" name="Google Shape;1805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6164736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6" name="Google Shape;1806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6527758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7" name="Google Shape;1807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6890781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8" name="Google Shape;1808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7253803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9" name="Google Shape;1809;p168"/>
            <p:cNvPicPr preferRelativeResize="0"/>
            <p:nvPr/>
          </p:nvPicPr>
          <p:blipFill rotWithShape="1">
            <a:blip r:embed="rId4">
              <a:alphaModFix/>
            </a:blip>
            <a:srcRect b="21699" l="15037" r="70909" t="21225"/>
            <a:stretch/>
          </p:blipFill>
          <p:spPr>
            <a:xfrm>
              <a:off x="7616825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0" name="Google Shape;1810;p168"/>
          <p:cNvGrpSpPr/>
          <p:nvPr/>
        </p:nvGrpSpPr>
        <p:grpSpPr>
          <a:xfrm>
            <a:off x="8195462" y="3614148"/>
            <a:ext cx="3630887" cy="1932623"/>
            <a:chOff x="8195462" y="3614148"/>
            <a:chExt cx="3630887" cy="1932623"/>
          </a:xfrm>
        </p:grpSpPr>
        <p:pic>
          <p:nvPicPr>
            <p:cNvPr id="1811" name="Google Shape;1811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8195462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2" name="Google Shape;1812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8573832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3" name="Google Shape;1813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8952201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4" name="Google Shape;1814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9330571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5" name="Google Shape;1815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9708940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6" name="Google Shape;1816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10087310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7" name="Google Shape;1817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10465679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8" name="Google Shape;1818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10844049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9" name="Google Shape;1819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11222418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0" name="Google Shape;1820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11600787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1" name="Google Shape;1821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8195462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2" name="Google Shape;1822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8573832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3" name="Google Shape;1823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8952201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4" name="Google Shape;1824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9330571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5" name="Google Shape;1825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9708940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6" name="Google Shape;1826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10087310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7" name="Google Shape;1827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10465679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8" name="Google Shape;1828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10844049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9" name="Google Shape;1829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11222418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0" name="Google Shape;1830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11600787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1" name="Google Shape;1831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8195475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2" name="Google Shape;1832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8573844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3" name="Google Shape;1833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8952214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4" name="Google Shape;1834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9330583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5" name="Google Shape;1835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9708953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6" name="Google Shape;1836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10087322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7" name="Google Shape;1837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10465692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8" name="Google Shape;1838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10844061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9" name="Google Shape;1839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11222431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0" name="Google Shape;1840;p168"/>
            <p:cNvPicPr preferRelativeResize="0"/>
            <p:nvPr/>
          </p:nvPicPr>
          <p:blipFill rotWithShape="1">
            <a:blip r:embed="rId4">
              <a:alphaModFix/>
            </a:blip>
            <a:srcRect b="21225" l="1797" r="84150" t="21699"/>
            <a:stretch/>
          </p:blipFill>
          <p:spPr>
            <a:xfrm>
              <a:off x="11600800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41" name="Google Shape;1841;p168"/>
          <p:cNvPicPr preferRelativeResize="0"/>
          <p:nvPr/>
        </p:nvPicPr>
        <p:blipFill rotWithShape="1">
          <a:blip r:embed="rId5">
            <a:alphaModFix/>
          </a:blip>
          <a:srcRect b="3015" l="0" r="0" t="347"/>
          <a:stretch/>
        </p:blipFill>
        <p:spPr>
          <a:xfrm>
            <a:off x="632038" y="1341176"/>
            <a:ext cx="3406125" cy="185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168"/>
          <p:cNvPicPr preferRelativeResize="0"/>
          <p:nvPr/>
        </p:nvPicPr>
        <p:blipFill rotWithShape="1">
          <a:blip r:embed="rId6">
            <a:alphaModFix/>
          </a:blip>
          <a:srcRect b="4677" l="0" r="0" t="4677"/>
          <a:stretch/>
        </p:blipFill>
        <p:spPr>
          <a:xfrm>
            <a:off x="8186551" y="1342714"/>
            <a:ext cx="3630899" cy="185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3" name="Google Shape;1843;p168"/>
          <p:cNvSpPr txBox="1"/>
          <p:nvPr/>
        </p:nvSpPr>
        <p:spPr>
          <a:xfrm>
            <a:off x="593167" y="5827374"/>
            <a:ext cx="3050100" cy="77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</a:pPr>
            <a:r>
              <a:rPr b="1" lang="en-US" sz="3200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Exposed</a:t>
            </a:r>
            <a:endParaRPr b="1" sz="3200">
              <a:solidFill>
                <a:srgbClr val="21253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44" name="Google Shape;1844;p168"/>
          <p:cNvSpPr txBox="1"/>
          <p:nvPr/>
        </p:nvSpPr>
        <p:spPr>
          <a:xfrm>
            <a:off x="4456858" y="5833674"/>
            <a:ext cx="3050100" cy="77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</a:pPr>
            <a:r>
              <a:rPr b="1" lang="en-US" sz="3200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SCG</a:t>
            </a:r>
            <a:endParaRPr b="1" sz="3200">
              <a:solidFill>
                <a:srgbClr val="21253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45" name="Google Shape;1845;p168"/>
          <p:cNvSpPr txBox="1"/>
          <p:nvPr/>
        </p:nvSpPr>
        <p:spPr>
          <a:xfrm>
            <a:off x="8320549" y="5827374"/>
            <a:ext cx="3050100" cy="77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</a:pPr>
            <a:r>
              <a:rPr b="1" lang="en-US" sz="3200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Unexposed</a:t>
            </a:r>
            <a:endParaRPr b="1" sz="3200">
              <a:solidFill>
                <a:srgbClr val="21253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46" name="Google Shape;1846;p168"/>
          <p:cNvSpPr txBox="1"/>
          <p:nvPr>
            <p:ph idx="1" type="body"/>
          </p:nvPr>
        </p:nvSpPr>
        <p:spPr>
          <a:xfrm>
            <a:off x="910454" y="564325"/>
            <a:ext cx="532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Synthetic Control Groups</a:t>
            </a:r>
            <a:endParaRPr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2" name="Google Shape;1852;p169"/>
          <p:cNvGrpSpPr/>
          <p:nvPr/>
        </p:nvGrpSpPr>
        <p:grpSpPr>
          <a:xfrm>
            <a:off x="624500" y="3614148"/>
            <a:ext cx="3430100" cy="1932575"/>
            <a:chOff x="624500" y="3614148"/>
            <a:chExt cx="3430100" cy="1932575"/>
          </a:xfrm>
        </p:grpSpPr>
        <p:pic>
          <p:nvPicPr>
            <p:cNvPr id="1853" name="Google Shape;1853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624500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4" name="Google Shape;1854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980561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5" name="Google Shape;1855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1336622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6" name="Google Shape;1856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1692683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7" name="Google Shape;1857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2048744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8" name="Google Shape;1858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2404806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9" name="Google Shape;1859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2760867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0" name="Google Shape;1860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3116928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1" name="Google Shape;1861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3472989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2" name="Google Shape;1862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3829050" y="36141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3" name="Google Shape;1863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624500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4" name="Google Shape;1864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980561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5" name="Google Shape;1865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1336622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6" name="Google Shape;1866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1692683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7" name="Google Shape;1867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2048744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8" name="Google Shape;1868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2404806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9" name="Google Shape;1869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2760867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0" name="Google Shape;1870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3116928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1" name="Google Shape;1871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3472989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2" name="Google Shape;1872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3829050" y="4263111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3" name="Google Shape;1873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624500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4" name="Google Shape;1874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980561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5" name="Google Shape;1875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1336622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6" name="Google Shape;1876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1692683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7" name="Google Shape;1877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2048744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8" name="Google Shape;1878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2404806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9" name="Google Shape;1879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2760867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0" name="Google Shape;1880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3116928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1" name="Google Shape;1881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3472989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2" name="Google Shape;1882;p169"/>
            <p:cNvPicPr preferRelativeResize="0"/>
            <p:nvPr/>
          </p:nvPicPr>
          <p:blipFill rotWithShape="1">
            <a:blip r:embed="rId3">
              <a:alphaModFix/>
            </a:blip>
            <a:srcRect b="21693" l="28758" r="57189" t="21231"/>
            <a:stretch/>
          </p:blipFill>
          <p:spPr>
            <a:xfrm>
              <a:off x="3829050" y="4912048"/>
              <a:ext cx="225550" cy="6346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83" name="Google Shape;1883;p169"/>
          <p:cNvGrpSpPr/>
          <p:nvPr/>
        </p:nvGrpSpPr>
        <p:grpSpPr>
          <a:xfrm>
            <a:off x="4349625" y="3614148"/>
            <a:ext cx="3492750" cy="1932611"/>
            <a:chOff x="4349625" y="3614148"/>
            <a:chExt cx="3492750" cy="1932611"/>
          </a:xfrm>
        </p:grpSpPr>
        <p:pic>
          <p:nvPicPr>
            <p:cNvPr id="1884" name="Google Shape;1884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4349625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5" name="Google Shape;1885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4712647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6" name="Google Shape;1886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5075669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7" name="Google Shape;1887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5438692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8" name="Google Shape;1888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5801714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9" name="Google Shape;1889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6164736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0" name="Google Shape;1890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6527758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1" name="Google Shape;1891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6890781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2" name="Google Shape;1892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7253803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3" name="Google Shape;1893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7616825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4" name="Google Shape;1894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4349625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5" name="Google Shape;1895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4712647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6" name="Google Shape;1896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5075669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7" name="Google Shape;1897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5438692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8" name="Google Shape;1898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5801714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9" name="Google Shape;1899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6164736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0" name="Google Shape;1900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6527758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1" name="Google Shape;1901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6890781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2" name="Google Shape;1902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7253803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3" name="Google Shape;1903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7616825" y="4263111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4" name="Google Shape;1904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4349625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5" name="Google Shape;1905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4712647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6" name="Google Shape;1906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5075669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7" name="Google Shape;1907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5438692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8" name="Google Shape;1908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5801714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9" name="Google Shape;1909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6164736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0" name="Google Shape;1910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6527758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1" name="Google Shape;1911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6890781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2" name="Google Shape;1912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7253803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3" name="Google Shape;1913;p169"/>
            <p:cNvPicPr preferRelativeResize="0"/>
            <p:nvPr/>
          </p:nvPicPr>
          <p:blipFill rotWithShape="1">
            <a:blip r:embed="rId3">
              <a:alphaModFix/>
            </a:blip>
            <a:srcRect b="21699" l="15037" r="70909" t="21225"/>
            <a:stretch/>
          </p:blipFill>
          <p:spPr>
            <a:xfrm>
              <a:off x="7616825" y="4912073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4" name="Google Shape;1914;p169"/>
          <p:cNvGrpSpPr/>
          <p:nvPr/>
        </p:nvGrpSpPr>
        <p:grpSpPr>
          <a:xfrm>
            <a:off x="8195462" y="3614148"/>
            <a:ext cx="3630887" cy="1932623"/>
            <a:chOff x="8195462" y="3614148"/>
            <a:chExt cx="3630887" cy="1932623"/>
          </a:xfrm>
        </p:grpSpPr>
        <p:pic>
          <p:nvPicPr>
            <p:cNvPr id="1915" name="Google Shape;1915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8195462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6" name="Google Shape;1916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8573832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7" name="Google Shape;1917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8952201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8" name="Google Shape;1918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9330571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9" name="Google Shape;1919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9708940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0" name="Google Shape;1920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10087310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1" name="Google Shape;1921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10465679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2" name="Google Shape;1922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10844049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3" name="Google Shape;1923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11222418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4" name="Google Shape;1924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11600787" y="3614148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5" name="Google Shape;1925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8195462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6" name="Google Shape;1926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8573832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7" name="Google Shape;1927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8952201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8" name="Google Shape;1928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9330571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9" name="Google Shape;1929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9708940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0" name="Google Shape;1930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10087310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1" name="Google Shape;1931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10465679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2" name="Google Shape;1932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10844049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3" name="Google Shape;1933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11222418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4" name="Google Shape;1934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11600787" y="4263110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5" name="Google Shape;1935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8195475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6" name="Google Shape;1936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8573844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7" name="Google Shape;1937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8952214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8" name="Google Shape;1938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9330583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9" name="Google Shape;1939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9708953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0" name="Google Shape;1940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10087322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1" name="Google Shape;1941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10465692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2" name="Google Shape;1942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10844061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3" name="Google Shape;1943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11222431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4" name="Google Shape;1944;p169"/>
            <p:cNvPicPr preferRelativeResize="0"/>
            <p:nvPr/>
          </p:nvPicPr>
          <p:blipFill rotWithShape="1">
            <a:blip r:embed="rId3">
              <a:alphaModFix/>
            </a:blip>
            <a:srcRect b="21225" l="1797" r="84150" t="21699"/>
            <a:stretch/>
          </p:blipFill>
          <p:spPr>
            <a:xfrm>
              <a:off x="11600800" y="4912085"/>
              <a:ext cx="225550" cy="6346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45" name="Google Shape;1945;p169"/>
          <p:cNvGrpSpPr/>
          <p:nvPr/>
        </p:nvGrpSpPr>
        <p:grpSpPr>
          <a:xfrm>
            <a:off x="625113" y="1373556"/>
            <a:ext cx="3387896" cy="2045308"/>
            <a:chOff x="508539" y="1216993"/>
            <a:chExt cx="3188608" cy="1860555"/>
          </a:xfrm>
        </p:grpSpPr>
        <p:pic>
          <p:nvPicPr>
            <p:cNvPr descr="Untitled-2.png" id="1946" name="Google Shape;1946;p16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08539" y="1216993"/>
              <a:ext cx="3188608" cy="1860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7" name="Google Shape;1947;p16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82200" y="1360921"/>
              <a:ext cx="2257966" cy="14594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48" name="Google Shape;1948;p169"/>
          <p:cNvGrpSpPr/>
          <p:nvPr/>
        </p:nvGrpSpPr>
        <p:grpSpPr>
          <a:xfrm>
            <a:off x="4402051" y="1373556"/>
            <a:ext cx="3387896" cy="2045308"/>
            <a:chOff x="508539" y="1216993"/>
            <a:chExt cx="3188608" cy="1860555"/>
          </a:xfrm>
        </p:grpSpPr>
        <p:pic>
          <p:nvPicPr>
            <p:cNvPr descr="Untitled-2.png" id="1949" name="Google Shape;1949;p16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08539" y="1216993"/>
              <a:ext cx="3188608" cy="1860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0" name="Google Shape;1950;p16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82200" y="1360921"/>
              <a:ext cx="2257966" cy="14594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51" name="Google Shape;1951;p169"/>
          <p:cNvGrpSpPr/>
          <p:nvPr/>
        </p:nvGrpSpPr>
        <p:grpSpPr>
          <a:xfrm>
            <a:off x="8316951" y="1373556"/>
            <a:ext cx="3387896" cy="2045308"/>
            <a:chOff x="508539" y="1216993"/>
            <a:chExt cx="3188608" cy="1860555"/>
          </a:xfrm>
        </p:grpSpPr>
        <p:pic>
          <p:nvPicPr>
            <p:cNvPr descr="Untitled-2.png" id="1952" name="Google Shape;1952;p16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08539" y="1216993"/>
              <a:ext cx="3188608" cy="1860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3" name="Google Shape;1953;p16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82200" y="1360921"/>
              <a:ext cx="2257966" cy="14594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54" name="Google Shape;1954;p169"/>
          <p:cNvSpPr/>
          <p:nvPr/>
        </p:nvSpPr>
        <p:spPr>
          <a:xfrm>
            <a:off x="503575" y="3597025"/>
            <a:ext cx="3630900" cy="1324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5" name="Google Shape;1955;p169"/>
          <p:cNvSpPr/>
          <p:nvPr/>
        </p:nvSpPr>
        <p:spPr>
          <a:xfrm>
            <a:off x="4280550" y="3597025"/>
            <a:ext cx="3630900" cy="674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6" name="Google Shape;1956;p169"/>
          <p:cNvSpPr/>
          <p:nvPr/>
        </p:nvSpPr>
        <p:spPr>
          <a:xfrm>
            <a:off x="8073950" y="3597025"/>
            <a:ext cx="1208100" cy="674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7" name="Google Shape;1957;p169"/>
          <p:cNvSpPr txBox="1"/>
          <p:nvPr/>
        </p:nvSpPr>
        <p:spPr>
          <a:xfrm>
            <a:off x="593167" y="5827374"/>
            <a:ext cx="3050100" cy="77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</a:pPr>
            <a:r>
              <a:rPr b="1" lang="en-US" sz="3200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Exposed</a:t>
            </a:r>
            <a:endParaRPr b="1" sz="3200">
              <a:solidFill>
                <a:srgbClr val="21253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8" name="Google Shape;1958;p169"/>
          <p:cNvSpPr txBox="1"/>
          <p:nvPr/>
        </p:nvSpPr>
        <p:spPr>
          <a:xfrm>
            <a:off x="4456858" y="5833674"/>
            <a:ext cx="3050100" cy="77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</a:pPr>
            <a:r>
              <a:rPr b="1" lang="en-US" sz="3200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SCG</a:t>
            </a:r>
            <a:endParaRPr b="1" sz="3200">
              <a:solidFill>
                <a:srgbClr val="21253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9" name="Google Shape;1959;p169"/>
          <p:cNvSpPr txBox="1"/>
          <p:nvPr/>
        </p:nvSpPr>
        <p:spPr>
          <a:xfrm>
            <a:off x="8320549" y="5827374"/>
            <a:ext cx="3050100" cy="77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</a:pPr>
            <a:r>
              <a:rPr b="1" lang="en-US" sz="3200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Unexposed</a:t>
            </a:r>
            <a:endParaRPr b="1" sz="3200">
              <a:solidFill>
                <a:srgbClr val="21253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0" name="Google Shape;1960;p169"/>
          <p:cNvSpPr txBox="1"/>
          <p:nvPr>
            <p:ph idx="1" type="body"/>
          </p:nvPr>
        </p:nvSpPr>
        <p:spPr>
          <a:xfrm>
            <a:off x="910454" y="564325"/>
            <a:ext cx="532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Synthetic Control Groups</a:t>
            </a:r>
            <a:endParaRPr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5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" name="Google Shape;1966;p170"/>
          <p:cNvPicPr preferRelativeResize="0"/>
          <p:nvPr/>
        </p:nvPicPr>
        <p:blipFill rotWithShape="1">
          <a:blip r:embed="rId3">
            <a:alphaModFix/>
          </a:blip>
          <a:srcRect b="5740" l="5811" r="0" t="0"/>
          <a:stretch/>
        </p:blipFill>
        <p:spPr>
          <a:xfrm>
            <a:off x="1295400" y="1711173"/>
            <a:ext cx="8391900" cy="360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7" name="Google Shape;1967;p170"/>
          <p:cNvSpPr txBox="1"/>
          <p:nvPr/>
        </p:nvSpPr>
        <p:spPr>
          <a:xfrm rot="-5400000">
            <a:off x="-1183200" y="3436625"/>
            <a:ext cx="34263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1253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Conversion</a:t>
            </a:r>
            <a:endParaRPr b="1" sz="1400">
              <a:solidFill>
                <a:srgbClr val="21253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8" name="Google Shape;1968;p170"/>
          <p:cNvSpPr/>
          <p:nvPr/>
        </p:nvSpPr>
        <p:spPr>
          <a:xfrm rot="5400000">
            <a:off x="9276147" y="3488575"/>
            <a:ext cx="1132200" cy="202500"/>
          </a:xfrm>
          <a:prstGeom prst="leftRightArrow">
            <a:avLst>
              <a:gd fmla="val 28685" name="adj1"/>
              <a:gd fmla="val 50000" name="adj2"/>
            </a:avLst>
          </a:prstGeom>
          <a:solidFill>
            <a:srgbClr val="F0567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69" name="Google Shape;1969;p170"/>
          <p:cNvCxnSpPr/>
          <p:nvPr/>
        </p:nvCxnSpPr>
        <p:spPr>
          <a:xfrm>
            <a:off x="2028057" y="3021110"/>
            <a:ext cx="7876800" cy="300"/>
          </a:xfrm>
          <a:prstGeom prst="straightConnector1">
            <a:avLst/>
          </a:prstGeom>
          <a:noFill/>
          <a:ln cap="flat" cmpd="sng" w="15875">
            <a:solidFill>
              <a:schemeClr val="dk1"/>
            </a:solidFill>
            <a:prstDash val="dash"/>
            <a:miter lim="400000"/>
            <a:headEnd len="sm" w="sm" type="none"/>
            <a:tailEnd len="sm" w="sm" type="none"/>
          </a:ln>
        </p:spPr>
      </p:cxnSp>
      <p:cxnSp>
        <p:nvCxnSpPr>
          <p:cNvPr id="1970" name="Google Shape;1970;p170"/>
          <p:cNvCxnSpPr/>
          <p:nvPr/>
        </p:nvCxnSpPr>
        <p:spPr>
          <a:xfrm>
            <a:off x="4798788" y="4151136"/>
            <a:ext cx="5106000" cy="9300"/>
          </a:xfrm>
          <a:prstGeom prst="straightConnector1">
            <a:avLst/>
          </a:prstGeom>
          <a:noFill/>
          <a:ln cap="flat" cmpd="sng" w="15875">
            <a:solidFill>
              <a:schemeClr val="dk1"/>
            </a:solidFill>
            <a:prstDash val="dash"/>
            <a:miter lim="400000"/>
            <a:headEnd len="sm" w="sm" type="none"/>
            <a:tailEnd len="sm" w="sm" type="none"/>
          </a:ln>
        </p:spPr>
      </p:cxnSp>
      <p:sp>
        <p:nvSpPr>
          <p:cNvPr id="1971" name="Google Shape;1971;p170"/>
          <p:cNvSpPr txBox="1"/>
          <p:nvPr/>
        </p:nvSpPr>
        <p:spPr>
          <a:xfrm>
            <a:off x="9943500" y="3012350"/>
            <a:ext cx="2248500" cy="11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2250"/>
              <a:buFont typeface="Helvetica Neue"/>
              <a:buNone/>
            </a:pPr>
            <a:r>
              <a:rPr b="1" lang="en-US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 exposure</a:t>
            </a:r>
            <a:endParaRPr b="1" sz="18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2" name="Google Shape;1972;p170"/>
          <p:cNvSpPr txBox="1"/>
          <p:nvPr/>
        </p:nvSpPr>
        <p:spPr>
          <a:xfrm>
            <a:off x="2028050" y="5277275"/>
            <a:ext cx="13803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Exposed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3" name="Google Shape;1973;p170"/>
          <p:cNvSpPr txBox="1"/>
          <p:nvPr/>
        </p:nvSpPr>
        <p:spPr>
          <a:xfrm>
            <a:off x="7563500" y="5290150"/>
            <a:ext cx="13803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Unexposed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4" name="Google Shape;1974;p170"/>
          <p:cNvSpPr txBox="1"/>
          <p:nvPr/>
        </p:nvSpPr>
        <p:spPr>
          <a:xfrm>
            <a:off x="649650" y="5143775"/>
            <a:ext cx="6228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0%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5" name="Google Shape;1975;p170"/>
          <p:cNvSpPr txBox="1"/>
          <p:nvPr/>
        </p:nvSpPr>
        <p:spPr>
          <a:xfrm>
            <a:off x="695250" y="4459625"/>
            <a:ext cx="6228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20%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6" name="Google Shape;1976;p170"/>
          <p:cNvSpPr txBox="1"/>
          <p:nvPr/>
        </p:nvSpPr>
        <p:spPr>
          <a:xfrm>
            <a:off x="695250" y="3731000"/>
            <a:ext cx="6228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40%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7" name="Google Shape;1977;p170"/>
          <p:cNvSpPr txBox="1"/>
          <p:nvPr/>
        </p:nvSpPr>
        <p:spPr>
          <a:xfrm>
            <a:off x="695250" y="3082475"/>
            <a:ext cx="6228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60%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8" name="Google Shape;1978;p170"/>
          <p:cNvSpPr txBox="1"/>
          <p:nvPr/>
        </p:nvSpPr>
        <p:spPr>
          <a:xfrm>
            <a:off x="695250" y="2398325"/>
            <a:ext cx="6228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80%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9" name="Google Shape;1979;p170"/>
          <p:cNvSpPr txBox="1"/>
          <p:nvPr/>
        </p:nvSpPr>
        <p:spPr>
          <a:xfrm>
            <a:off x="478650" y="1714175"/>
            <a:ext cx="8394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100%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980" name="Google Shape;1980;p170"/>
          <p:cNvCxnSpPr/>
          <p:nvPr/>
        </p:nvCxnSpPr>
        <p:spPr>
          <a:xfrm>
            <a:off x="7568826" y="4939100"/>
            <a:ext cx="2309400" cy="0"/>
          </a:xfrm>
          <a:prstGeom prst="straightConnector1">
            <a:avLst/>
          </a:prstGeom>
          <a:noFill/>
          <a:ln cap="flat" cmpd="sng" w="15875">
            <a:solidFill>
              <a:schemeClr val="dk1"/>
            </a:solidFill>
            <a:prstDash val="dash"/>
            <a:miter lim="400000"/>
            <a:headEnd len="sm" w="sm" type="none"/>
            <a:tailEnd len="sm" w="sm" type="none"/>
          </a:ln>
        </p:spPr>
      </p:cxnSp>
      <p:sp>
        <p:nvSpPr>
          <p:cNvPr id="1981" name="Google Shape;1981;p170"/>
          <p:cNvSpPr/>
          <p:nvPr/>
        </p:nvSpPr>
        <p:spPr>
          <a:xfrm rot="5400000">
            <a:off x="9455100" y="4450750"/>
            <a:ext cx="774300" cy="202500"/>
          </a:xfrm>
          <a:prstGeom prst="leftRightArrow">
            <a:avLst>
              <a:gd fmla="val 28685" name="adj1"/>
              <a:gd fmla="val 50000" name="adj2"/>
            </a:avLst>
          </a:prstGeom>
          <a:solidFill>
            <a:srgbClr val="F0567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2" name="Google Shape;1982;p170"/>
          <p:cNvSpPr txBox="1"/>
          <p:nvPr/>
        </p:nvSpPr>
        <p:spPr>
          <a:xfrm>
            <a:off x="9943500" y="4164850"/>
            <a:ext cx="22485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2250"/>
              <a:buFont typeface="Helvetica Neue"/>
              <a:buNone/>
            </a:pPr>
            <a:r>
              <a:rPr b="1" lang="en-US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Propensity to convert</a:t>
            </a:r>
            <a:endParaRPr b="1" sz="18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3" name="Google Shape;1983;p170"/>
          <p:cNvSpPr txBox="1"/>
          <p:nvPr/>
        </p:nvSpPr>
        <p:spPr>
          <a:xfrm>
            <a:off x="4795763" y="5290150"/>
            <a:ext cx="13803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Control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84" name="Google Shape;1984;p170"/>
          <p:cNvPicPr preferRelativeResize="0"/>
          <p:nvPr/>
        </p:nvPicPr>
        <p:blipFill rotWithShape="1">
          <a:blip r:embed="rId4">
            <a:alphaModFix/>
          </a:blip>
          <a:srcRect b="21693" l="28758" r="57189" t="21231"/>
          <a:stretch/>
        </p:blipFill>
        <p:spPr>
          <a:xfrm>
            <a:off x="2532500" y="567299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5" name="Google Shape;1985;p170"/>
          <p:cNvPicPr preferRelativeResize="0"/>
          <p:nvPr/>
        </p:nvPicPr>
        <p:blipFill rotWithShape="1">
          <a:blip r:embed="rId4">
            <a:alphaModFix/>
          </a:blip>
          <a:srcRect b="21225" l="1797" r="84150" t="21699"/>
          <a:stretch/>
        </p:blipFill>
        <p:spPr>
          <a:xfrm>
            <a:off x="8067950" y="567299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6" name="Google Shape;1986;p170"/>
          <p:cNvPicPr preferRelativeResize="0"/>
          <p:nvPr/>
        </p:nvPicPr>
        <p:blipFill rotWithShape="1">
          <a:blip r:embed="rId4">
            <a:alphaModFix/>
          </a:blip>
          <a:srcRect b="21699" l="15037" r="70909" t="21225"/>
          <a:stretch/>
        </p:blipFill>
        <p:spPr>
          <a:xfrm>
            <a:off x="5305650" y="5672995"/>
            <a:ext cx="371400" cy="1045105"/>
          </a:xfrm>
          <a:prstGeom prst="rect">
            <a:avLst/>
          </a:prstGeom>
          <a:noFill/>
          <a:ln>
            <a:noFill/>
          </a:ln>
        </p:spPr>
      </p:pic>
      <p:sp>
        <p:nvSpPr>
          <p:cNvPr id="1987" name="Google Shape;1987;p170"/>
          <p:cNvSpPr txBox="1"/>
          <p:nvPr>
            <p:ph idx="1" type="body"/>
          </p:nvPr>
        </p:nvSpPr>
        <p:spPr>
          <a:xfrm>
            <a:off x="910454" y="564325"/>
            <a:ext cx="532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Conversion by Exposure Group</a:t>
            </a:r>
            <a:endParaRPr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2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71"/>
          <p:cNvSpPr txBox="1"/>
          <p:nvPr>
            <p:ph idx="1" type="body"/>
          </p:nvPr>
        </p:nvSpPr>
        <p:spPr>
          <a:xfrm>
            <a:off x="892625" y="450850"/>
            <a:ext cx="78999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3000"/>
              <a:t>How do we know it works?</a:t>
            </a:r>
            <a:endParaRPr sz="3000"/>
          </a:p>
        </p:txBody>
      </p:sp>
      <p:sp>
        <p:nvSpPr>
          <p:cNvPr id="1994" name="Google Shape;1994;p171"/>
          <p:cNvSpPr txBox="1"/>
          <p:nvPr/>
        </p:nvSpPr>
        <p:spPr>
          <a:xfrm>
            <a:off x="892625" y="1539575"/>
            <a:ext cx="9157200" cy="33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We have a lot of viewership behavior data models at our disposal!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○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Collaborative</a:t>
            </a: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 Filtering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○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Feature-based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○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Both...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We’re more concerned about missing households</a:t>
            </a: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 that should</a:t>
            </a: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 have watched than </a:t>
            </a: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accidentally</a:t>
            </a: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 including ones ones that shouldn’t have been included.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</a:t>
            </a: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we run the model on the entire population, how many households that watched the program/commercial make it into the SCG?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Distance measurements/cosine similarities between SCG and Exposed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○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Demographics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○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Location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○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Viewership behavior data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○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etc...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95" name="Google Shape;1995;p171"/>
          <p:cNvPicPr preferRelativeResize="0"/>
          <p:nvPr/>
        </p:nvPicPr>
        <p:blipFill rotWithShape="1">
          <a:blip r:embed="rId3">
            <a:alphaModFix/>
          </a:blip>
          <a:srcRect b="21693" l="28758" r="57189" t="21231"/>
          <a:stretch/>
        </p:blipFill>
        <p:spPr>
          <a:xfrm>
            <a:off x="2495025" y="5332120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6" name="Google Shape;1996;p171"/>
          <p:cNvPicPr preferRelativeResize="0"/>
          <p:nvPr/>
        </p:nvPicPr>
        <p:blipFill rotWithShape="1">
          <a:blip r:embed="rId3">
            <a:alphaModFix/>
          </a:blip>
          <a:srcRect b="21699" l="15037" r="70909" t="21225"/>
          <a:stretch/>
        </p:blipFill>
        <p:spPr>
          <a:xfrm>
            <a:off x="4725325" y="5332120"/>
            <a:ext cx="371400" cy="10451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7" name="Google Shape;1997;p171"/>
          <p:cNvCxnSpPr>
            <a:stCxn id="1995" idx="3"/>
            <a:endCxn id="1996" idx="1"/>
          </p:cNvCxnSpPr>
          <p:nvPr/>
        </p:nvCxnSpPr>
        <p:spPr>
          <a:xfrm>
            <a:off x="2866425" y="5854673"/>
            <a:ext cx="1858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998" name="Google Shape;1998;p171"/>
          <p:cNvSpPr txBox="1"/>
          <p:nvPr/>
        </p:nvSpPr>
        <p:spPr>
          <a:xfrm>
            <a:off x="2866400" y="5248975"/>
            <a:ext cx="1858800" cy="704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99" name="Google Shape;1999;p171"/>
          <p:cNvPicPr preferRelativeResize="0"/>
          <p:nvPr/>
        </p:nvPicPr>
        <p:blipFill rotWithShape="1">
          <a:blip r:embed="rId3">
            <a:alphaModFix/>
          </a:blip>
          <a:srcRect b="21225" l="1797" r="84150" t="21699"/>
          <a:stretch/>
        </p:blipFill>
        <p:spPr>
          <a:xfrm>
            <a:off x="10216225" y="2325145"/>
            <a:ext cx="371400" cy="104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0" name="Google Shape;2000;p171"/>
          <p:cNvPicPr preferRelativeResize="0"/>
          <p:nvPr/>
        </p:nvPicPr>
        <p:blipFill rotWithShape="1">
          <a:blip r:embed="rId4">
            <a:alphaModFix/>
          </a:blip>
          <a:srcRect b="0" l="5997" r="0" t="0"/>
          <a:stretch/>
        </p:blipFill>
        <p:spPr>
          <a:xfrm>
            <a:off x="5909125" y="4147075"/>
            <a:ext cx="5773200" cy="263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5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p172"/>
          <p:cNvSpPr txBox="1"/>
          <p:nvPr>
            <p:ph type="title"/>
          </p:nvPr>
        </p:nvSpPr>
        <p:spPr>
          <a:xfrm>
            <a:off x="892699" y="282625"/>
            <a:ext cx="55239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2880"/>
              <a:buFont typeface="Helvetica Neue"/>
              <a:buNone/>
            </a:pPr>
            <a:r>
              <a:rPr lang="en-US" sz="2880"/>
              <a:t>Patent Pending :-)</a:t>
            </a:r>
            <a:endParaRPr sz="2880"/>
          </a:p>
        </p:txBody>
      </p:sp>
      <p:pic>
        <p:nvPicPr>
          <p:cNvPr id="2007" name="Google Shape;2007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9150" y="2554725"/>
            <a:ext cx="8418500" cy="1748550"/>
          </a:xfrm>
          <a:prstGeom prst="rect">
            <a:avLst/>
          </a:prstGeom>
          <a:noFill/>
          <a:ln>
            <a:noFill/>
          </a:ln>
          <a:effectLst>
            <a:outerShdw blurRad="371475" rotWithShape="0" algn="bl" dir="2520000" dist="85725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p173"/>
          <p:cNvSpPr txBox="1"/>
          <p:nvPr>
            <p:ph idx="1" type="body"/>
          </p:nvPr>
        </p:nvSpPr>
        <p:spPr>
          <a:xfrm>
            <a:off x="829800" y="101100"/>
            <a:ext cx="10650300" cy="11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n-US" sz="4800"/>
              <a:t>Thank you!</a:t>
            </a:r>
            <a:endParaRPr sz="4800"/>
          </a:p>
        </p:txBody>
      </p:sp>
      <p:pic>
        <p:nvPicPr>
          <p:cNvPr id="2013" name="Google Shape;2013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8491" y="1532728"/>
            <a:ext cx="8050174" cy="424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4" name="Google Shape;2014;p173"/>
          <p:cNvSpPr txBox="1"/>
          <p:nvPr/>
        </p:nvSpPr>
        <p:spPr>
          <a:xfrm>
            <a:off x="901400" y="5140450"/>
            <a:ext cx="2622300" cy="12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Josh Miller</a:t>
            </a:r>
            <a:endParaRPr sz="2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miller@samba.tv</a:t>
            </a:r>
            <a:endParaRPr sz="2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/joshuajamesmiller</a:t>
            </a:r>
            <a:endParaRPr sz="2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15" name="Google Shape;2015;p173"/>
          <p:cNvSpPr txBox="1"/>
          <p:nvPr/>
        </p:nvSpPr>
        <p:spPr>
          <a:xfrm>
            <a:off x="699500" y="797850"/>
            <a:ext cx="30879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Bonnie Magnuson-Skeels</a:t>
            </a:r>
            <a:endParaRPr sz="2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016" name="Google Shape;2016;p173"/>
          <p:cNvCxnSpPr/>
          <p:nvPr/>
        </p:nvCxnSpPr>
        <p:spPr>
          <a:xfrm>
            <a:off x="3704325" y="1075700"/>
            <a:ext cx="1883400" cy="1146300"/>
          </a:xfrm>
          <a:prstGeom prst="straightConnector1">
            <a:avLst/>
          </a:prstGeom>
          <a:noFill/>
          <a:ln cap="flat" cmpd="sng" w="19050">
            <a:solidFill>
              <a:srgbClr val="FA5A6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17" name="Google Shape;2017;p173"/>
          <p:cNvSpPr txBox="1"/>
          <p:nvPr/>
        </p:nvSpPr>
        <p:spPr>
          <a:xfrm>
            <a:off x="699500" y="1275625"/>
            <a:ext cx="30879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Sagnik Mazumder</a:t>
            </a:r>
            <a:endParaRPr sz="2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018" name="Google Shape;2018;p173"/>
          <p:cNvCxnSpPr/>
          <p:nvPr/>
        </p:nvCxnSpPr>
        <p:spPr>
          <a:xfrm>
            <a:off x="3722123" y="1524550"/>
            <a:ext cx="2162400" cy="1179600"/>
          </a:xfrm>
          <a:prstGeom prst="straightConnector1">
            <a:avLst/>
          </a:prstGeom>
          <a:noFill/>
          <a:ln cap="flat" cmpd="sng" w="19050">
            <a:solidFill>
              <a:srgbClr val="FA5A6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19" name="Google Shape;2019;p173"/>
          <p:cNvSpPr txBox="1"/>
          <p:nvPr/>
        </p:nvSpPr>
        <p:spPr>
          <a:xfrm>
            <a:off x="-100" y="5934850"/>
            <a:ext cx="12192000" cy="9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We’re hiring!</a:t>
            </a:r>
            <a:endParaRPr b="1" sz="4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20" name="Google Shape;2020;p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3488" y="5023150"/>
            <a:ext cx="911700" cy="9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1" name="Google Shape;2021;p1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46438" y="5023150"/>
            <a:ext cx="911700" cy="9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2" name="Google Shape;2022;p1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19388" y="5023150"/>
            <a:ext cx="911700" cy="9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3" name="Google Shape;2023;p1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4375" y="6102806"/>
            <a:ext cx="333300" cy="33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4" name="Google Shape;2024;p1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4375" y="5631750"/>
            <a:ext cx="333300" cy="33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5" name="Google Shape;2025;p173"/>
          <p:cNvPicPr preferRelativeResize="0"/>
          <p:nvPr/>
        </p:nvPicPr>
        <p:blipFill rotWithShape="1">
          <a:blip r:embed="rId9">
            <a:alphaModFix/>
          </a:blip>
          <a:srcRect b="0" l="9194" r="8194" t="26503"/>
          <a:stretch/>
        </p:blipFill>
        <p:spPr>
          <a:xfrm>
            <a:off x="161100" y="2861638"/>
            <a:ext cx="3543229" cy="177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6" name="Google Shape;2026;p1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80350" y="4274263"/>
            <a:ext cx="575825" cy="57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7" name="Google Shape;2027;p1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11575" y="4274263"/>
            <a:ext cx="575825" cy="57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8" name="Google Shape;2028;p17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545963" y="4274263"/>
            <a:ext cx="575825" cy="57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9" name="Google Shape;2029;p17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828500" y="1523598"/>
            <a:ext cx="8050174" cy="250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47"/>
          <p:cNvSpPr/>
          <p:nvPr/>
        </p:nvSpPr>
        <p:spPr>
          <a:xfrm>
            <a:off x="1789325" y="15881453"/>
            <a:ext cx="11901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>
              <a:solidFill>
                <a:srgbClr val="CCD5E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147"/>
          <p:cNvSpPr txBox="1"/>
          <p:nvPr>
            <p:ph idx="1" type="body"/>
          </p:nvPr>
        </p:nvSpPr>
        <p:spPr>
          <a:xfrm>
            <a:off x="907725" y="1536625"/>
            <a:ext cx="103764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b="0" lang="en-US" sz="2400">
                <a:solidFill>
                  <a:srgbClr val="000000"/>
                </a:solidFill>
              </a:rPr>
              <a:t>Samba TV: Video Automatic Content Recognition (ACR) and Attribution</a:t>
            </a:r>
            <a:endParaRPr b="0"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b="0" lang="en-US" sz="2400">
                <a:solidFill>
                  <a:srgbClr val="000000"/>
                </a:solidFill>
              </a:rPr>
              <a:t>Control Groups in Digital Advertising</a:t>
            </a:r>
            <a:endParaRPr b="0"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b="0" lang="en-US" sz="2400">
                <a:solidFill>
                  <a:srgbClr val="000000"/>
                </a:solidFill>
              </a:rPr>
              <a:t>The Problem/Opportunity with TV Commercials</a:t>
            </a:r>
            <a:endParaRPr b="0"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b="0" lang="en-US" sz="2400">
                <a:solidFill>
                  <a:srgbClr val="000000"/>
                </a:solidFill>
              </a:rPr>
              <a:t>Synthesizing Control Groups</a:t>
            </a:r>
            <a:endParaRPr b="0" sz="2400">
              <a:solidFill>
                <a:srgbClr val="000000"/>
              </a:solidFill>
            </a:endParaRPr>
          </a:p>
        </p:txBody>
      </p:sp>
      <p:sp>
        <p:nvSpPr>
          <p:cNvPr id="1250" name="Google Shape;1250;p147"/>
          <p:cNvSpPr txBox="1"/>
          <p:nvPr>
            <p:ph idx="1" type="body"/>
          </p:nvPr>
        </p:nvSpPr>
        <p:spPr>
          <a:xfrm>
            <a:off x="910454" y="564325"/>
            <a:ext cx="532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Overview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48"/>
          <p:cNvSpPr txBox="1"/>
          <p:nvPr>
            <p:ph idx="1" type="body"/>
          </p:nvPr>
        </p:nvSpPr>
        <p:spPr>
          <a:xfrm>
            <a:off x="892100" y="2236925"/>
            <a:ext cx="11299800" cy="19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b="0" lang="en-US" sz="6000"/>
              <a:t>Video ACR and Attribution</a:t>
            </a:r>
            <a:endParaRPr b="0" i="0" sz="6000" u="none" cap="none" strike="noStrike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49"/>
          <p:cNvSpPr txBox="1"/>
          <p:nvPr/>
        </p:nvSpPr>
        <p:spPr>
          <a:xfrm>
            <a:off x="2509600" y="5140975"/>
            <a:ext cx="89376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00" u="none" cap="none" strike="noStrike">
                <a:solidFill>
                  <a:srgbClr val="2125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Comprehensive TV content recognition</a:t>
            </a:r>
            <a:endParaRPr b="1" i="0" sz="3700" u="none" cap="none" strike="noStrike">
              <a:solidFill>
                <a:srgbClr val="2125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2" name="Google Shape;1262;p149"/>
          <p:cNvSpPr txBox="1"/>
          <p:nvPr/>
        </p:nvSpPr>
        <p:spPr>
          <a:xfrm>
            <a:off x="2339325" y="5792275"/>
            <a:ext cx="9108000" cy="10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Real-time TV content recognition uses privacy-</a:t>
            </a:r>
            <a:r>
              <a:rPr lang="en-US" sz="1500">
                <a:latin typeface="Helvetica Neue"/>
                <a:ea typeface="Helvetica Neue"/>
                <a:cs typeface="Helvetica Neue"/>
                <a:sym typeface="Helvetica Neue"/>
              </a:rPr>
              <a:t>forward</a:t>
            </a:r>
            <a:r>
              <a:rPr b="0" i="0" lang="en-US" sz="1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hashed fingerprinting te</a:t>
            </a:r>
            <a:r>
              <a:rPr lang="en-US" sz="1500">
                <a:latin typeface="Helvetica Neue"/>
                <a:ea typeface="Helvetica Neue"/>
                <a:cs typeface="Helvetica Neue"/>
                <a:sym typeface="Helvetica Neue"/>
              </a:rPr>
              <a:t>chnology to detect content</a:t>
            </a:r>
            <a:r>
              <a:rPr b="0" i="0" lang="en-US" sz="1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across linear TV, OTT content, commercials, and video games. </a:t>
            </a:r>
            <a:endParaRPr b="0" i="0" sz="1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US" sz="1500">
                <a:latin typeface="Helvetica Neue"/>
                <a:ea typeface="Helvetica Neue"/>
                <a:cs typeface="Helvetica Neue"/>
                <a:sym typeface="Helvetica Neue"/>
              </a:rPr>
              <a:t>No screenshots - if the hashed fingerprints do not match, we do not extract further meaning from them.)</a:t>
            </a:r>
            <a:endParaRPr sz="1900"/>
          </a:p>
        </p:txBody>
      </p:sp>
      <p:pic>
        <p:nvPicPr>
          <p:cNvPr descr="Image" id="1263" name="Google Shape;1263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2660" y="160241"/>
            <a:ext cx="10554658" cy="48082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264" name="Google Shape;1264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8872" y="167017"/>
            <a:ext cx="395875" cy="39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p149"/>
          <p:cNvSpPr txBox="1"/>
          <p:nvPr/>
        </p:nvSpPr>
        <p:spPr>
          <a:xfrm>
            <a:off x="632722" y="297125"/>
            <a:ext cx="12627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375" lIns="25375" spcFirstLastPara="1" rIns="25375" wrap="square" tIns="25375">
            <a:noAutofit/>
          </a:bodyPr>
          <a:lstStyle/>
          <a:p>
            <a:pPr indent="0" lvl="0" marL="0" marR="0" rtl="0" algn="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F7566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Gaming consoles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1266" name="Google Shape;1266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2149" y="167017"/>
            <a:ext cx="395875" cy="39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7" name="Google Shape;1267;p149"/>
          <p:cNvSpPr txBox="1"/>
          <p:nvPr/>
        </p:nvSpPr>
        <p:spPr>
          <a:xfrm>
            <a:off x="4858154" y="297125"/>
            <a:ext cx="8892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375" lIns="25375" spcFirstLastPara="1" rIns="25375" wrap="square" tIns="25375">
            <a:noAutofit/>
          </a:bodyPr>
          <a:lstStyle/>
          <a:p>
            <a:pPr indent="0" lvl="0" marL="0" marR="0" rtl="0" algn="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F7566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Apps &amp; OTT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1268" name="Google Shape;1268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56790" y="167017"/>
            <a:ext cx="395875" cy="39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9" name="Google Shape;1269;p149"/>
          <p:cNvSpPr txBox="1"/>
          <p:nvPr/>
        </p:nvSpPr>
        <p:spPr>
          <a:xfrm>
            <a:off x="8308279" y="297125"/>
            <a:ext cx="14067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375" lIns="25375" spcFirstLastPara="1" rIns="25375" wrap="square" tIns="25375">
            <a:noAutofit/>
          </a:bodyPr>
          <a:lstStyle/>
          <a:p>
            <a:pPr indent="0" lvl="0" marL="0" marR="0" rtl="0" algn="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F7566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Advertising content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1270" name="Google Shape;1270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8741" y="2651009"/>
            <a:ext cx="395875" cy="39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1" name="Google Shape;1271;p149"/>
          <p:cNvSpPr txBox="1"/>
          <p:nvPr/>
        </p:nvSpPr>
        <p:spPr>
          <a:xfrm>
            <a:off x="557808" y="2781117"/>
            <a:ext cx="12888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375" lIns="25375" spcFirstLastPara="1" rIns="25375" wrap="square" tIns="25375">
            <a:noAutofit/>
          </a:bodyPr>
          <a:lstStyle/>
          <a:p>
            <a:pPr indent="0" lvl="0" marL="0" marR="0" rtl="0" algn="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F7566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Video on-demand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1272" name="Google Shape;1272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42020" y="2651009"/>
            <a:ext cx="395875" cy="39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3" name="Google Shape;1273;p149"/>
          <p:cNvSpPr txBox="1"/>
          <p:nvPr/>
        </p:nvSpPr>
        <p:spPr>
          <a:xfrm>
            <a:off x="4760415" y="2781117"/>
            <a:ext cx="10491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375" lIns="25375" spcFirstLastPara="1" rIns="25375" wrap="square" tIns="25375">
            <a:noAutofit/>
          </a:bodyPr>
          <a:lstStyle/>
          <a:p>
            <a:pPr indent="0" lvl="0" marL="0" marR="0" rtl="0" algn="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F7566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Satellite Cable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1274" name="Google Shape;1274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46658" y="2651009"/>
            <a:ext cx="395875" cy="39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149"/>
          <p:cNvSpPr txBox="1"/>
          <p:nvPr/>
        </p:nvSpPr>
        <p:spPr>
          <a:xfrm>
            <a:off x="8678998" y="2781125"/>
            <a:ext cx="10491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375" lIns="25375" spcFirstLastPara="1" rIns="25375" wrap="square" tIns="25375">
            <a:noAutofit/>
          </a:bodyPr>
          <a:lstStyle/>
          <a:p>
            <a:pPr indent="0" lvl="0" marL="0" marR="0" rtl="0" algn="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F7566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Time-shifted</a:t>
            </a:r>
            <a:endParaRPr b="1" i="0" sz="1100" u="none" cap="none" strike="noStrike">
              <a:solidFill>
                <a:srgbClr val="F7566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150"/>
          <p:cNvSpPr/>
          <p:nvPr/>
        </p:nvSpPr>
        <p:spPr>
          <a:xfrm>
            <a:off x="1789325" y="15881453"/>
            <a:ext cx="1190100" cy="51600"/>
          </a:xfrm>
          <a:prstGeom prst="rect">
            <a:avLst/>
          </a:prstGeom>
          <a:solidFill>
            <a:srgbClr val="EF4B60"/>
          </a:solidFill>
          <a:ln>
            <a:noFill/>
          </a:ln>
        </p:spPr>
        <p:txBody>
          <a:bodyPr anchorCtr="0" anchor="ctr" bIns="60875" lIns="60875" spcFirstLastPara="1" rIns="60875" wrap="square" tIns="608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>
              <a:solidFill>
                <a:srgbClr val="CCD5E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150"/>
          <p:cNvSpPr txBox="1"/>
          <p:nvPr/>
        </p:nvSpPr>
        <p:spPr>
          <a:xfrm>
            <a:off x="879476" y="1643203"/>
            <a:ext cx="5492100" cy="14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2125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Useful consumer applications to improve the TV experience</a:t>
            </a:r>
            <a:endParaRPr b="1" sz="3600">
              <a:solidFill>
                <a:srgbClr val="2125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83" name="Google Shape;1283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4516" y="-121324"/>
            <a:ext cx="5895760" cy="3529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p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9842" y="2997471"/>
            <a:ext cx="6781728" cy="4057193"/>
          </a:xfrm>
          <a:prstGeom prst="rect">
            <a:avLst/>
          </a:prstGeom>
          <a:noFill/>
          <a:ln>
            <a:noFill/>
          </a:ln>
        </p:spPr>
      </p:pic>
      <p:sp>
        <p:nvSpPr>
          <p:cNvPr id="1285" name="Google Shape;1285;p150"/>
          <p:cNvSpPr txBox="1"/>
          <p:nvPr/>
        </p:nvSpPr>
        <p:spPr>
          <a:xfrm>
            <a:off x="879475" y="3421225"/>
            <a:ext cx="5287800" cy="19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Opt-in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Re</a:t>
            </a:r>
            <a:r>
              <a:rPr lang="en-US" sz="1800"/>
              <a:t>c</a:t>
            </a:r>
            <a:r>
              <a:rPr lang="en-US" sz="1800"/>
              <a:t>ommended shows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Trending TV content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Interactive TV experience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Samba TV app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And more…</a:t>
            </a:r>
            <a:endParaRPr sz="1800"/>
          </a:p>
        </p:txBody>
      </p:sp>
      <p:sp>
        <p:nvSpPr>
          <p:cNvPr id="1286" name="Google Shape;1286;p150"/>
          <p:cNvSpPr txBox="1"/>
          <p:nvPr>
            <p:ph idx="1" type="body"/>
          </p:nvPr>
        </p:nvSpPr>
        <p:spPr>
          <a:xfrm>
            <a:off x="910454" y="564325"/>
            <a:ext cx="532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Consumer Value</a:t>
            </a:r>
            <a:endParaRPr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51"/>
          <p:cNvSpPr txBox="1"/>
          <p:nvPr>
            <p:ph type="title"/>
          </p:nvPr>
        </p:nvSpPr>
        <p:spPr>
          <a:xfrm>
            <a:off x="892660" y="1430635"/>
            <a:ext cx="108075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3200"/>
              <a:buFont typeface="Helvetica Neue"/>
              <a:buNone/>
            </a:pPr>
            <a:r>
              <a:rPr lang="en-US"/>
              <a:t>Proprietary End-to-End Samba Technology</a:t>
            </a:r>
            <a:endParaRPr/>
          </a:p>
        </p:txBody>
      </p:sp>
      <p:sp>
        <p:nvSpPr>
          <p:cNvPr id="1293" name="Google Shape;1293;p151"/>
          <p:cNvSpPr txBox="1"/>
          <p:nvPr>
            <p:ph idx="2" type="body"/>
          </p:nvPr>
        </p:nvSpPr>
        <p:spPr>
          <a:xfrm>
            <a:off x="892176" y="4756307"/>
            <a:ext cx="3286500" cy="10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500"/>
              <a:buNone/>
            </a:pPr>
            <a:r>
              <a:rPr lang="en-US" sz="1500"/>
              <a:t>Video ACR for real-time recognition of all content on TV – linear, VOD, OTT, and video games.</a:t>
            </a:r>
            <a:endParaRPr sz="1500"/>
          </a:p>
        </p:txBody>
      </p:sp>
      <p:pic>
        <p:nvPicPr>
          <p:cNvPr id="1294" name="Google Shape;1294;p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051" y="2347840"/>
            <a:ext cx="2949575" cy="240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8872" y="2475268"/>
            <a:ext cx="2616444" cy="2136449"/>
          </a:xfrm>
          <a:prstGeom prst="rect">
            <a:avLst/>
          </a:prstGeom>
          <a:noFill/>
          <a:ln>
            <a:noFill/>
          </a:ln>
        </p:spPr>
      </p:pic>
      <p:sp>
        <p:nvSpPr>
          <p:cNvPr id="1296" name="Google Shape;1296;p151"/>
          <p:cNvSpPr txBox="1"/>
          <p:nvPr>
            <p:ph idx="2" type="body"/>
          </p:nvPr>
        </p:nvSpPr>
        <p:spPr>
          <a:xfrm>
            <a:off x="4741510" y="4756305"/>
            <a:ext cx="3286500" cy="10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500"/>
              <a:buNone/>
            </a:pPr>
            <a:r>
              <a:rPr lang="en-US" sz="1500"/>
              <a:t>Persistent 1:1 device map of all digital devices in the household, both in-home and out-of-home. </a:t>
            </a:r>
            <a:endParaRPr sz="1500"/>
          </a:p>
        </p:txBody>
      </p:sp>
      <p:pic>
        <p:nvPicPr>
          <p:cNvPr id="1297" name="Google Shape;1297;p1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488" y="2619856"/>
            <a:ext cx="2612886" cy="2136449"/>
          </a:xfrm>
          <a:prstGeom prst="rect">
            <a:avLst/>
          </a:prstGeom>
          <a:noFill/>
          <a:ln>
            <a:noFill/>
          </a:ln>
        </p:spPr>
      </p:pic>
      <p:sp>
        <p:nvSpPr>
          <p:cNvPr id="1298" name="Google Shape;1298;p151"/>
          <p:cNvSpPr txBox="1"/>
          <p:nvPr>
            <p:ph idx="2" type="body"/>
          </p:nvPr>
        </p:nvSpPr>
        <p:spPr>
          <a:xfrm>
            <a:off x="8570374" y="4741815"/>
            <a:ext cx="3189300" cy="14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500"/>
              <a:buNone/>
            </a:pPr>
            <a:r>
              <a:rPr lang="en-US" sz="1500"/>
              <a:t>Normalized, representative, and projectable panel for measurement.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2530"/>
              </a:buClr>
              <a:buSzPts val="1500"/>
              <a:buNone/>
            </a:pPr>
            <a:r>
              <a:rPr lang="en-US" sz="1500"/>
              <a:t>TV audience segments based on viewership for digital targeting.</a:t>
            </a:r>
            <a:endParaRPr sz="1500"/>
          </a:p>
        </p:txBody>
      </p:sp>
      <p:sp>
        <p:nvSpPr>
          <p:cNvPr id="1299" name="Google Shape;1299;p151"/>
          <p:cNvSpPr txBox="1"/>
          <p:nvPr>
            <p:ph idx="1" type="body"/>
          </p:nvPr>
        </p:nvSpPr>
        <p:spPr>
          <a:xfrm>
            <a:off x="910454" y="564325"/>
            <a:ext cx="532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About Samba TV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4" name="Google Shape;1304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925" y="1794025"/>
            <a:ext cx="5150728" cy="32699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200025">
              <a:srgbClr val="000000">
                <a:alpha val="50000"/>
              </a:srgbClr>
            </a:outerShdw>
          </a:effectLst>
        </p:spPr>
      </p:pic>
      <p:pic>
        <p:nvPicPr>
          <p:cNvPr id="1305" name="Google Shape;1305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6127" y="1794035"/>
            <a:ext cx="5360948" cy="3269930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p152"/>
          <p:cNvSpPr txBox="1"/>
          <p:nvPr>
            <p:ph idx="1" type="body"/>
          </p:nvPr>
        </p:nvSpPr>
        <p:spPr>
          <a:xfrm>
            <a:off x="910454" y="564325"/>
            <a:ext cx="532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Requisite Spacey Picture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53"/>
          <p:cNvSpPr txBox="1"/>
          <p:nvPr/>
        </p:nvSpPr>
        <p:spPr>
          <a:xfrm>
            <a:off x="970177" y="1475452"/>
            <a:ext cx="4110000" cy="9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00" u="none" cap="none" strike="noStrike">
                <a:solidFill>
                  <a:srgbClr val="2125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Addressability &amp; efficient scale</a:t>
            </a:r>
            <a:endParaRPr b="1" i="0" sz="3900" u="none" cap="none" strike="noStrike">
              <a:solidFill>
                <a:srgbClr val="2125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13" name="Google Shape;1313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7332" y="0"/>
            <a:ext cx="705467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4" name="Google Shape;1314;p153"/>
          <p:cNvSpPr txBox="1"/>
          <p:nvPr/>
        </p:nvSpPr>
        <p:spPr>
          <a:xfrm>
            <a:off x="892661" y="2860888"/>
            <a:ext cx="22677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535D"/>
              </a:buClr>
              <a:buSzPts val="3000"/>
              <a:buFont typeface="Helvetica Neue"/>
              <a:buNone/>
            </a:pPr>
            <a:r>
              <a:rPr b="1" i="0" lang="en-US" sz="2400" u="none" cap="none" strike="noStrike">
                <a:solidFill>
                  <a:srgbClr val="FB535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14.4M HHs</a:t>
            </a:r>
            <a:endParaRPr sz="1900"/>
          </a:p>
        </p:txBody>
      </p:sp>
      <p:sp>
        <p:nvSpPr>
          <p:cNvPr id="1315" name="Google Shape;1315;p153"/>
          <p:cNvSpPr txBox="1"/>
          <p:nvPr/>
        </p:nvSpPr>
        <p:spPr>
          <a:xfrm>
            <a:off x="1024568" y="3246573"/>
            <a:ext cx="4604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Real-time viewership data from opt-in TVs</a:t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6" name="Google Shape;1316;p153"/>
          <p:cNvSpPr txBox="1"/>
          <p:nvPr/>
        </p:nvSpPr>
        <p:spPr>
          <a:xfrm>
            <a:off x="892661" y="3829159"/>
            <a:ext cx="22677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04C7F"/>
              </a:buClr>
              <a:buSzPts val="3000"/>
              <a:buFont typeface="Helvetica Neue"/>
              <a:buNone/>
            </a:pPr>
            <a:r>
              <a:rPr b="1" i="0" lang="en-US" sz="2400" u="none" cap="none" strike="noStrike">
                <a:solidFill>
                  <a:srgbClr val="A04C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72M devices</a:t>
            </a:r>
            <a:endParaRPr sz="1900"/>
          </a:p>
        </p:txBody>
      </p:sp>
      <p:sp>
        <p:nvSpPr>
          <p:cNvPr id="1317" name="Google Shape;1317;p153"/>
          <p:cNvSpPr txBox="1"/>
          <p:nvPr/>
        </p:nvSpPr>
        <p:spPr>
          <a:xfrm>
            <a:off x="1024568" y="4214845"/>
            <a:ext cx="4827600" cy="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1:1 high fidelity device map for addressability</a:t>
            </a:r>
            <a:endParaRPr sz="1900"/>
          </a:p>
        </p:txBody>
      </p:sp>
      <p:sp>
        <p:nvSpPr>
          <p:cNvPr id="1318" name="Google Shape;1318;p153"/>
          <p:cNvSpPr txBox="1"/>
          <p:nvPr/>
        </p:nvSpPr>
        <p:spPr>
          <a:xfrm>
            <a:off x="892661" y="4807693"/>
            <a:ext cx="22677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4D9E"/>
              </a:buClr>
              <a:buSzPts val="3000"/>
              <a:buFont typeface="Helvetica Neue"/>
              <a:buNone/>
            </a:pPr>
            <a:r>
              <a:rPr b="1" i="0" lang="en-US" sz="2400" u="none" cap="none" strike="noStrike">
                <a:solidFill>
                  <a:srgbClr val="574D9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1B+ devices</a:t>
            </a:r>
            <a:endParaRPr sz="1900"/>
          </a:p>
        </p:txBody>
      </p:sp>
      <p:sp>
        <p:nvSpPr>
          <p:cNvPr id="1319" name="Google Shape;1319;p153"/>
          <p:cNvSpPr txBox="1"/>
          <p:nvPr/>
        </p:nvSpPr>
        <p:spPr>
          <a:xfrm>
            <a:off x="1024568" y="5193379"/>
            <a:ext cx="4827600" cy="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Digital amplification for massive reach</a:t>
            </a:r>
            <a:endParaRPr sz="1900"/>
          </a:p>
        </p:txBody>
      </p:sp>
      <p:sp>
        <p:nvSpPr>
          <p:cNvPr id="1320" name="Google Shape;1320;p153"/>
          <p:cNvSpPr/>
          <p:nvPr/>
        </p:nvSpPr>
        <p:spPr>
          <a:xfrm>
            <a:off x="5979645" y="4978657"/>
            <a:ext cx="136800" cy="136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1" name="Google Shape;1321;p153"/>
          <p:cNvCxnSpPr>
            <a:stCxn id="1320" idx="2"/>
          </p:cNvCxnSpPr>
          <p:nvPr/>
        </p:nvCxnSpPr>
        <p:spPr>
          <a:xfrm rot="10800000">
            <a:off x="2820045" y="5047057"/>
            <a:ext cx="31596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22" name="Google Shape;1322;p153"/>
          <p:cNvSpPr/>
          <p:nvPr/>
        </p:nvSpPr>
        <p:spPr>
          <a:xfrm>
            <a:off x="8596329" y="3026923"/>
            <a:ext cx="136800" cy="13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3" name="Google Shape;1323;p153"/>
          <p:cNvCxnSpPr/>
          <p:nvPr/>
        </p:nvCxnSpPr>
        <p:spPr>
          <a:xfrm rot="10800000">
            <a:off x="2819828" y="3082295"/>
            <a:ext cx="57765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24" name="Google Shape;1324;p153"/>
          <p:cNvSpPr/>
          <p:nvPr/>
        </p:nvSpPr>
        <p:spPr>
          <a:xfrm>
            <a:off x="6947628" y="4000629"/>
            <a:ext cx="136800" cy="136800"/>
          </a:xfrm>
          <a:prstGeom prst="ellipse">
            <a:avLst/>
          </a:prstGeom>
          <a:solidFill>
            <a:srgbClr val="A04C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rgbClr val="A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5" name="Google Shape;1325;p153"/>
          <p:cNvCxnSpPr/>
          <p:nvPr/>
        </p:nvCxnSpPr>
        <p:spPr>
          <a:xfrm rot="10800000">
            <a:off x="2819928" y="4065137"/>
            <a:ext cx="4127700" cy="0"/>
          </a:xfrm>
          <a:prstGeom prst="straightConnector1">
            <a:avLst/>
          </a:prstGeom>
          <a:noFill/>
          <a:ln cap="flat" cmpd="sng" w="9525">
            <a:solidFill>
              <a:srgbClr val="A04C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26" name="Google Shape;1326;p153"/>
          <p:cNvSpPr txBox="1"/>
          <p:nvPr>
            <p:ph idx="1" type="body"/>
          </p:nvPr>
        </p:nvSpPr>
        <p:spPr>
          <a:xfrm>
            <a:off x="910454" y="564325"/>
            <a:ext cx="532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530"/>
              </a:buClr>
              <a:buSzPts val="1200"/>
              <a:buNone/>
            </a:pPr>
            <a:r>
              <a:rPr lang="en-US" sz="2400"/>
              <a:t>About Samba TV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asics">
  <a:themeElements>
    <a:clrScheme name="Basic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Basic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Basics">
  <a:themeElements>
    <a:clrScheme name="Basic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White Layouts">
  <a:themeElements>
    <a:clrScheme name="fac766">
      <a:dk1>
        <a:srgbClr val="000000"/>
      </a:dk1>
      <a:lt1>
        <a:srgbClr val="FFFFFF"/>
      </a:lt1>
      <a:dk2>
        <a:srgbClr val="282D39"/>
      </a:dk2>
      <a:lt2>
        <a:srgbClr val="FEFFFF"/>
      </a:lt2>
      <a:accent1>
        <a:srgbClr val="FA535C"/>
      </a:accent1>
      <a:accent2>
        <a:srgbClr val="476BF2"/>
      </a:accent2>
      <a:accent3>
        <a:srgbClr val="3ECBE9"/>
      </a:accent3>
      <a:accent4>
        <a:srgbClr val="EDEC78"/>
      </a:accent4>
      <a:accent5>
        <a:srgbClr val="F95DA6"/>
      </a:accent5>
      <a:accent6>
        <a:srgbClr val="424BA4"/>
      </a:accent6>
      <a:hlink>
        <a:srgbClr val="476BF2"/>
      </a:hlink>
      <a:folHlink>
        <a:srgbClr val="424BA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White Layouts">
  <a:themeElements>
    <a:clrScheme name="fac766">
      <a:dk1>
        <a:srgbClr val="000000"/>
      </a:dk1>
      <a:lt1>
        <a:srgbClr val="FFFFFF"/>
      </a:lt1>
      <a:dk2>
        <a:srgbClr val="282D39"/>
      </a:dk2>
      <a:lt2>
        <a:srgbClr val="FEFFFF"/>
      </a:lt2>
      <a:accent1>
        <a:srgbClr val="FA535C"/>
      </a:accent1>
      <a:accent2>
        <a:srgbClr val="476BF2"/>
      </a:accent2>
      <a:accent3>
        <a:srgbClr val="3ECBE9"/>
      </a:accent3>
      <a:accent4>
        <a:srgbClr val="EDEC78"/>
      </a:accent4>
      <a:accent5>
        <a:srgbClr val="F95DA6"/>
      </a:accent5>
      <a:accent6>
        <a:srgbClr val="424BA4"/>
      </a:accent6>
      <a:hlink>
        <a:srgbClr val="476BF2"/>
      </a:hlink>
      <a:folHlink>
        <a:srgbClr val="424BA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